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32"/>
  </p:notesMasterIdLst>
  <p:handoutMasterIdLst>
    <p:handoutMasterId r:id="rId33"/>
  </p:handoutMasterIdLst>
  <p:sldIdLst>
    <p:sldId id="3404" r:id="rId3"/>
    <p:sldId id="3428" r:id="rId4"/>
    <p:sldId id="3429" r:id="rId5"/>
    <p:sldId id="3390" r:id="rId6"/>
    <p:sldId id="3416" r:id="rId7"/>
    <p:sldId id="2490" r:id="rId8"/>
    <p:sldId id="3421" r:id="rId9"/>
    <p:sldId id="3420" r:id="rId10"/>
    <p:sldId id="3426" r:id="rId11"/>
    <p:sldId id="3394" r:id="rId12"/>
    <p:sldId id="3392" r:id="rId13"/>
    <p:sldId id="3405" r:id="rId14"/>
    <p:sldId id="3406" r:id="rId15"/>
    <p:sldId id="3407" r:id="rId16"/>
    <p:sldId id="3408" r:id="rId17"/>
    <p:sldId id="3409" r:id="rId18"/>
    <p:sldId id="3311" r:id="rId19"/>
    <p:sldId id="3417" r:id="rId20"/>
    <p:sldId id="3401" r:id="rId21"/>
    <p:sldId id="3403" r:id="rId22"/>
    <p:sldId id="3424" r:id="rId23"/>
    <p:sldId id="3427" r:id="rId24"/>
    <p:sldId id="3410" r:id="rId25"/>
    <p:sldId id="3397" r:id="rId26"/>
    <p:sldId id="3385" r:id="rId27"/>
    <p:sldId id="3395" r:id="rId28"/>
    <p:sldId id="3396" r:id="rId29"/>
    <p:sldId id="3414" r:id="rId30"/>
    <p:sldId id="280"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2465BA"/>
    <a:srgbClr val="FEF1C9"/>
    <a:srgbClr val="F8C720"/>
    <a:srgbClr val="D92439"/>
    <a:srgbClr val="FEF8CD"/>
    <a:srgbClr val="EDEDED"/>
    <a:srgbClr val="FCE754"/>
    <a:srgbClr val="52B5F7"/>
    <a:srgbClr val="FFF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CFB7C-B30C-4B62-81B1-A8ADD76843AE}" v="3318" dt="2025-04-27T12:04:28.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2" autoAdjust="0"/>
    <p:restoredTop sz="81356" autoAdjust="0"/>
  </p:normalViewPr>
  <p:slideViewPr>
    <p:cSldViewPr snapToGrid="0">
      <p:cViewPr varScale="1">
        <p:scale>
          <a:sx n="86" d="100"/>
          <a:sy n="86" d="100"/>
        </p:scale>
        <p:origin x="1812" y="90"/>
      </p:cViewPr>
      <p:guideLst>
        <p:guide orient="horz" pos="2160"/>
        <p:guide pos="3840"/>
      </p:guideLst>
    </p:cSldViewPr>
  </p:slideViewPr>
  <p:outlineViewPr>
    <p:cViewPr>
      <p:scale>
        <a:sx n="33" d="100"/>
        <a:sy n="33" d="100"/>
      </p:scale>
      <p:origin x="0" y="-5736"/>
    </p:cViewPr>
  </p:outlineViewPr>
  <p:notesTextViewPr>
    <p:cViewPr>
      <p:scale>
        <a:sx n="1" d="1"/>
        <a:sy n="1" d="1"/>
      </p:scale>
      <p:origin x="0" y="0"/>
    </p:cViewPr>
  </p:notesTextViewPr>
  <p:sorterViewPr>
    <p:cViewPr>
      <p:scale>
        <a:sx n="80" d="100"/>
        <a:sy n="80" d="100"/>
      </p:scale>
      <p:origin x="0" y="-1092"/>
    </p:cViewPr>
  </p:sorter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Leather" userId="8fc0355e-914a-4d01-9e3a-2800fe9f8d9b" providerId="ADAL" clId="{AC3CFB7C-B30C-4B62-81B1-A8ADD76843AE}"/>
    <pc:docChg chg="undo redo custSel addSld delSld modSld sldOrd delMainMaster modMainMaster">
      <pc:chgData name="Peter Leather" userId="8fc0355e-914a-4d01-9e3a-2800fe9f8d9b" providerId="ADAL" clId="{AC3CFB7C-B30C-4B62-81B1-A8ADD76843AE}" dt="2025-04-27T17:11:26.519" v="11789" actId="47"/>
      <pc:docMkLst>
        <pc:docMk/>
      </pc:docMkLst>
      <pc:sldChg chg="del">
        <pc:chgData name="Peter Leather" userId="8fc0355e-914a-4d01-9e3a-2800fe9f8d9b" providerId="ADAL" clId="{AC3CFB7C-B30C-4B62-81B1-A8ADD76843AE}" dt="2025-04-22T08:41:11.843" v="7189" actId="47"/>
        <pc:sldMkLst>
          <pc:docMk/>
          <pc:sldMk cId="4282409765" sldId="256"/>
        </pc:sldMkLst>
      </pc:sldChg>
      <pc:sldChg chg="modSp add del mod setBg modClrScheme chgLayout">
        <pc:chgData name="Peter Leather" userId="8fc0355e-914a-4d01-9e3a-2800fe9f8d9b" providerId="ADAL" clId="{AC3CFB7C-B30C-4B62-81B1-A8ADD76843AE}" dt="2025-04-19T11:16:06.842" v="2904" actId="47"/>
        <pc:sldMkLst>
          <pc:docMk/>
          <pc:sldMk cId="467547179" sldId="269"/>
        </pc:sldMkLst>
      </pc:sldChg>
      <pc:sldChg chg="modSp add del mod ord setBg modClrScheme chgLayout">
        <pc:chgData name="Peter Leather" userId="8fc0355e-914a-4d01-9e3a-2800fe9f8d9b" providerId="ADAL" clId="{AC3CFB7C-B30C-4B62-81B1-A8ADD76843AE}" dt="2025-04-19T11:16:04.448" v="2903" actId="47"/>
        <pc:sldMkLst>
          <pc:docMk/>
          <pc:sldMk cId="858852279" sldId="270"/>
        </pc:sldMkLst>
      </pc:sldChg>
      <pc:sldChg chg="modSp add del mod setBg modClrScheme chgLayout">
        <pc:chgData name="Peter Leather" userId="8fc0355e-914a-4d01-9e3a-2800fe9f8d9b" providerId="ADAL" clId="{AC3CFB7C-B30C-4B62-81B1-A8ADD76843AE}" dt="2025-04-19T13:30:51.260" v="4031" actId="47"/>
        <pc:sldMkLst>
          <pc:docMk/>
          <pc:sldMk cId="3721234123" sldId="271"/>
        </pc:sldMkLst>
      </pc:sldChg>
      <pc:sldChg chg="modSp add del mod setBg modClrScheme chgLayout">
        <pc:chgData name="Peter Leather" userId="8fc0355e-914a-4d01-9e3a-2800fe9f8d9b" providerId="ADAL" clId="{AC3CFB7C-B30C-4B62-81B1-A8ADD76843AE}" dt="2025-04-19T11:15:52.457" v="2902" actId="47"/>
        <pc:sldMkLst>
          <pc:docMk/>
          <pc:sldMk cId="1821739209" sldId="272"/>
        </pc:sldMkLst>
      </pc:sldChg>
      <pc:sldChg chg="modSp add del mod setBg modClrScheme chgLayout">
        <pc:chgData name="Peter Leather" userId="8fc0355e-914a-4d01-9e3a-2800fe9f8d9b" providerId="ADAL" clId="{AC3CFB7C-B30C-4B62-81B1-A8ADD76843AE}" dt="2025-04-19T11:15:49.200" v="2901" actId="47"/>
        <pc:sldMkLst>
          <pc:docMk/>
          <pc:sldMk cId="1821927994" sldId="273"/>
        </pc:sldMkLst>
      </pc:sldChg>
      <pc:sldChg chg="modSp add del mod setBg modClrScheme chgLayout">
        <pc:chgData name="Peter Leather" userId="8fc0355e-914a-4d01-9e3a-2800fe9f8d9b" providerId="ADAL" clId="{AC3CFB7C-B30C-4B62-81B1-A8ADD76843AE}" dt="2025-04-19T11:15:46.353" v="2900" actId="47"/>
        <pc:sldMkLst>
          <pc:docMk/>
          <pc:sldMk cId="4021241248" sldId="274"/>
        </pc:sldMkLst>
      </pc:sldChg>
      <pc:sldChg chg="modSp add del mod setBg modClrScheme chgLayout">
        <pc:chgData name="Peter Leather" userId="8fc0355e-914a-4d01-9e3a-2800fe9f8d9b" providerId="ADAL" clId="{AC3CFB7C-B30C-4B62-81B1-A8ADD76843AE}" dt="2025-04-19T11:15:41.311" v="2899" actId="47"/>
        <pc:sldMkLst>
          <pc:docMk/>
          <pc:sldMk cId="26048750" sldId="275"/>
        </pc:sldMkLst>
      </pc:sldChg>
      <pc:sldChg chg="modSp add del mod setBg modClrScheme chgLayout">
        <pc:chgData name="Peter Leather" userId="8fc0355e-914a-4d01-9e3a-2800fe9f8d9b" providerId="ADAL" clId="{AC3CFB7C-B30C-4B62-81B1-A8ADD76843AE}" dt="2025-04-19T11:15:30.949" v="2897" actId="47"/>
        <pc:sldMkLst>
          <pc:docMk/>
          <pc:sldMk cId="2640975719" sldId="276"/>
        </pc:sldMkLst>
      </pc:sldChg>
      <pc:sldChg chg="modSp add del mod ord setBg modClrScheme chgLayout">
        <pc:chgData name="Peter Leather" userId="8fc0355e-914a-4d01-9e3a-2800fe9f8d9b" providerId="ADAL" clId="{AC3CFB7C-B30C-4B62-81B1-A8ADD76843AE}" dt="2025-04-22T08:41:13.936" v="7190" actId="47"/>
        <pc:sldMkLst>
          <pc:docMk/>
          <pc:sldMk cId="2286453005" sldId="277"/>
        </pc:sldMkLst>
      </pc:sldChg>
      <pc:sldChg chg="modSp add del mod setBg modClrScheme chgLayout">
        <pc:chgData name="Peter Leather" userId="8fc0355e-914a-4d01-9e3a-2800fe9f8d9b" providerId="ADAL" clId="{AC3CFB7C-B30C-4B62-81B1-A8ADD76843AE}" dt="2025-04-19T11:00:29.324" v="2695" actId="47"/>
        <pc:sldMkLst>
          <pc:docMk/>
          <pc:sldMk cId="3699209554" sldId="278"/>
        </pc:sldMkLst>
      </pc:sldChg>
      <pc:sldChg chg="modSp add del mod ord setBg modClrScheme chgLayout">
        <pc:chgData name="Peter Leather" userId="8fc0355e-914a-4d01-9e3a-2800fe9f8d9b" providerId="ADAL" clId="{AC3CFB7C-B30C-4B62-81B1-A8ADD76843AE}" dt="2025-04-19T11:15:34.166" v="2898" actId="47"/>
        <pc:sldMkLst>
          <pc:docMk/>
          <pc:sldMk cId="1291344328" sldId="279"/>
        </pc:sldMkLst>
      </pc:sldChg>
      <pc:sldChg chg="addSp delSp modSp add mod setBg modClrScheme chgLayout">
        <pc:chgData name="Peter Leather" userId="8fc0355e-914a-4d01-9e3a-2800fe9f8d9b" providerId="ADAL" clId="{AC3CFB7C-B30C-4B62-81B1-A8ADD76843AE}" dt="2025-04-23T12:17:36.673" v="11671" actId="6549"/>
        <pc:sldMkLst>
          <pc:docMk/>
          <pc:sldMk cId="2579562989" sldId="280"/>
        </pc:sldMkLst>
        <pc:spChg chg="mod ord">
          <ac:chgData name="Peter Leather" userId="8fc0355e-914a-4d01-9e3a-2800fe9f8d9b" providerId="ADAL" clId="{AC3CFB7C-B30C-4B62-81B1-A8ADD76843AE}" dt="2025-04-23T12:16:53.285" v="11626" actId="20577"/>
          <ac:spMkLst>
            <pc:docMk/>
            <pc:sldMk cId="2579562989" sldId="280"/>
            <ac:spMk id="2" creationId="{BEC5462A-C95E-4419-A0BB-6C60D1E71CD5}"/>
          </ac:spMkLst>
        </pc:spChg>
        <pc:spChg chg="mod ord">
          <ac:chgData name="Peter Leather" userId="8fc0355e-914a-4d01-9e3a-2800fe9f8d9b" providerId="ADAL" clId="{AC3CFB7C-B30C-4B62-81B1-A8ADD76843AE}" dt="2025-04-23T12:17:36.673" v="11671" actId="6549"/>
          <ac:spMkLst>
            <pc:docMk/>
            <pc:sldMk cId="2579562989" sldId="280"/>
            <ac:spMk id="3" creationId="{C3CB3965-DE3E-1709-21D4-5FBBA475EB41}"/>
          </ac:spMkLst>
        </pc:spChg>
        <pc:spChg chg="add mod">
          <ac:chgData name="Peter Leather" userId="8fc0355e-914a-4d01-9e3a-2800fe9f8d9b" providerId="ADAL" clId="{AC3CFB7C-B30C-4B62-81B1-A8ADD76843AE}" dt="2025-04-13T10:09:30.957" v="1464" actId="26606"/>
          <ac:spMkLst>
            <pc:docMk/>
            <pc:sldMk cId="2579562989" sldId="280"/>
            <ac:spMk id="8" creationId="{35190B3F-50C7-90EA-83F5-4E3BFA474635}"/>
          </ac:spMkLst>
        </pc:spChg>
        <pc:picChg chg="add mod ord">
          <ac:chgData name="Peter Leather" userId="8fc0355e-914a-4d01-9e3a-2800fe9f8d9b" providerId="ADAL" clId="{AC3CFB7C-B30C-4B62-81B1-A8ADD76843AE}" dt="2025-04-13T10:09:30.957" v="1464" actId="26606"/>
          <ac:picMkLst>
            <pc:docMk/>
            <pc:sldMk cId="2579562989" sldId="280"/>
            <ac:picMk id="7" creationId="{5CB2C384-FAC3-CC9F-5FE9-B1C0538FA227}"/>
          </ac:picMkLst>
        </pc:picChg>
      </pc:sldChg>
      <pc:sldChg chg="del">
        <pc:chgData name="Peter Leather" userId="8fc0355e-914a-4d01-9e3a-2800fe9f8d9b" providerId="ADAL" clId="{AC3CFB7C-B30C-4B62-81B1-A8ADD76843AE}" dt="2025-04-22T08:41:11.843" v="7189" actId="47"/>
        <pc:sldMkLst>
          <pc:docMk/>
          <pc:sldMk cId="2176543446" sldId="2341"/>
        </pc:sldMkLst>
      </pc:sldChg>
      <pc:sldChg chg="del">
        <pc:chgData name="Peter Leather" userId="8fc0355e-914a-4d01-9e3a-2800fe9f8d9b" providerId="ADAL" clId="{AC3CFB7C-B30C-4B62-81B1-A8ADD76843AE}" dt="2025-04-22T08:41:11.843" v="7189" actId="47"/>
        <pc:sldMkLst>
          <pc:docMk/>
          <pc:sldMk cId="140181470" sldId="2346"/>
        </pc:sldMkLst>
      </pc:sldChg>
      <pc:sldChg chg="del">
        <pc:chgData name="Peter Leather" userId="8fc0355e-914a-4d01-9e3a-2800fe9f8d9b" providerId="ADAL" clId="{AC3CFB7C-B30C-4B62-81B1-A8ADD76843AE}" dt="2025-04-22T08:41:11.843" v="7189" actId="47"/>
        <pc:sldMkLst>
          <pc:docMk/>
          <pc:sldMk cId="472462018" sldId="2347"/>
        </pc:sldMkLst>
      </pc:sldChg>
      <pc:sldChg chg="del">
        <pc:chgData name="Peter Leather" userId="8fc0355e-914a-4d01-9e3a-2800fe9f8d9b" providerId="ADAL" clId="{AC3CFB7C-B30C-4B62-81B1-A8ADD76843AE}" dt="2025-04-22T08:41:11.843" v="7189" actId="47"/>
        <pc:sldMkLst>
          <pc:docMk/>
          <pc:sldMk cId="2779758597" sldId="2349"/>
        </pc:sldMkLst>
      </pc:sldChg>
      <pc:sldChg chg="del">
        <pc:chgData name="Peter Leather" userId="8fc0355e-914a-4d01-9e3a-2800fe9f8d9b" providerId="ADAL" clId="{AC3CFB7C-B30C-4B62-81B1-A8ADD76843AE}" dt="2025-04-22T08:41:11.843" v="7189" actId="47"/>
        <pc:sldMkLst>
          <pc:docMk/>
          <pc:sldMk cId="1655314364" sldId="2350"/>
        </pc:sldMkLst>
      </pc:sldChg>
      <pc:sldChg chg="del">
        <pc:chgData name="Peter Leather" userId="8fc0355e-914a-4d01-9e3a-2800fe9f8d9b" providerId="ADAL" clId="{AC3CFB7C-B30C-4B62-81B1-A8ADD76843AE}" dt="2025-04-22T08:41:11.843" v="7189" actId="47"/>
        <pc:sldMkLst>
          <pc:docMk/>
          <pc:sldMk cId="642009920" sldId="2469"/>
        </pc:sldMkLst>
      </pc:sldChg>
      <pc:sldChg chg="del">
        <pc:chgData name="Peter Leather" userId="8fc0355e-914a-4d01-9e3a-2800fe9f8d9b" providerId="ADAL" clId="{AC3CFB7C-B30C-4B62-81B1-A8ADD76843AE}" dt="2025-04-22T08:41:11.843" v="7189" actId="47"/>
        <pc:sldMkLst>
          <pc:docMk/>
          <pc:sldMk cId="1701268868" sldId="2482"/>
        </pc:sldMkLst>
      </pc:sldChg>
      <pc:sldChg chg="addSp delSp modSp add mod ord delAnim modAnim modNotesTx">
        <pc:chgData name="Peter Leather" userId="8fc0355e-914a-4d01-9e3a-2800fe9f8d9b" providerId="ADAL" clId="{AC3CFB7C-B30C-4B62-81B1-A8ADD76843AE}" dt="2025-04-23T08:05:45.356" v="10873"/>
        <pc:sldMkLst>
          <pc:docMk/>
          <pc:sldMk cId="734452049" sldId="2490"/>
        </pc:sldMkLst>
        <pc:spChg chg="mod">
          <ac:chgData name="Peter Leather" userId="8fc0355e-914a-4d01-9e3a-2800fe9f8d9b" providerId="ADAL" clId="{AC3CFB7C-B30C-4B62-81B1-A8ADD76843AE}" dt="2025-04-22T14:08:11.674" v="7777" actId="1076"/>
          <ac:spMkLst>
            <pc:docMk/>
            <pc:sldMk cId="734452049" sldId="2490"/>
            <ac:spMk id="3" creationId="{0682A025-5D85-A6EF-3EDE-0810E9B424DE}"/>
          </ac:spMkLst>
        </pc:spChg>
        <pc:spChg chg="mod">
          <ac:chgData name="Peter Leather" userId="8fc0355e-914a-4d01-9e3a-2800fe9f8d9b" providerId="ADAL" clId="{AC3CFB7C-B30C-4B62-81B1-A8ADD76843AE}" dt="2025-04-23T08:05:45.356" v="10873"/>
          <ac:spMkLst>
            <pc:docMk/>
            <pc:sldMk cId="734452049" sldId="2490"/>
            <ac:spMk id="10" creationId="{1DD6CE25-16C1-4A12-A6C0-C5FEE0FB2177}"/>
          </ac:spMkLst>
        </pc:spChg>
        <pc:spChg chg="mod">
          <ac:chgData name="Peter Leather" userId="8fc0355e-914a-4d01-9e3a-2800fe9f8d9b" providerId="ADAL" clId="{AC3CFB7C-B30C-4B62-81B1-A8ADD76843AE}" dt="2025-04-19T13:03:21.750" v="3792"/>
          <ac:spMkLst>
            <pc:docMk/>
            <pc:sldMk cId="734452049" sldId="2490"/>
            <ac:spMk id="13" creationId="{87031DEF-6496-C658-8766-D5620447D9F5}"/>
          </ac:spMkLst>
        </pc:spChg>
        <pc:spChg chg="mod">
          <ac:chgData name="Peter Leather" userId="8fc0355e-914a-4d01-9e3a-2800fe9f8d9b" providerId="ADAL" clId="{AC3CFB7C-B30C-4B62-81B1-A8ADD76843AE}" dt="2025-04-19T13:03:21.750" v="3792"/>
          <ac:spMkLst>
            <pc:docMk/>
            <pc:sldMk cId="734452049" sldId="2490"/>
            <ac:spMk id="15" creationId="{D3528F3E-E6EA-ADB9-9015-D0601FBC738B}"/>
          </ac:spMkLst>
        </pc:spChg>
        <pc:spChg chg="mod">
          <ac:chgData name="Peter Leather" userId="8fc0355e-914a-4d01-9e3a-2800fe9f8d9b" providerId="ADAL" clId="{AC3CFB7C-B30C-4B62-81B1-A8ADD76843AE}" dt="2025-04-19T13:03:21.750" v="3792"/>
          <ac:spMkLst>
            <pc:docMk/>
            <pc:sldMk cId="734452049" sldId="2490"/>
            <ac:spMk id="17" creationId="{9C0A4A28-6D4D-F095-BC14-881793ED05CA}"/>
          </ac:spMkLst>
        </pc:spChg>
        <pc:spChg chg="mod">
          <ac:chgData name="Peter Leather" userId="8fc0355e-914a-4d01-9e3a-2800fe9f8d9b" providerId="ADAL" clId="{AC3CFB7C-B30C-4B62-81B1-A8ADD76843AE}" dt="2025-04-19T13:03:21.750" v="3792"/>
          <ac:spMkLst>
            <pc:docMk/>
            <pc:sldMk cId="734452049" sldId="2490"/>
            <ac:spMk id="23" creationId="{4E15DB89-E0DB-A2B7-1754-36B1F9B3430A}"/>
          </ac:spMkLst>
        </pc:spChg>
        <pc:spChg chg="mod">
          <ac:chgData name="Peter Leather" userId="8fc0355e-914a-4d01-9e3a-2800fe9f8d9b" providerId="ADAL" clId="{AC3CFB7C-B30C-4B62-81B1-A8ADD76843AE}" dt="2025-04-19T13:03:21.750" v="3792"/>
          <ac:spMkLst>
            <pc:docMk/>
            <pc:sldMk cId="734452049" sldId="2490"/>
            <ac:spMk id="24" creationId="{D25607C2-FE9C-D7F7-EBA6-63EC2A7DE61D}"/>
          </ac:spMkLst>
        </pc:spChg>
        <pc:spChg chg="mod">
          <ac:chgData name="Peter Leather" userId="8fc0355e-914a-4d01-9e3a-2800fe9f8d9b" providerId="ADAL" clId="{AC3CFB7C-B30C-4B62-81B1-A8ADD76843AE}" dt="2025-04-19T13:10:54.367" v="3819" actId="207"/>
          <ac:spMkLst>
            <pc:docMk/>
            <pc:sldMk cId="734452049" sldId="2490"/>
            <ac:spMk id="25" creationId="{AFB52B43-70FE-266F-CB97-9AFBB790FBC6}"/>
          </ac:spMkLst>
        </pc:spChg>
        <pc:spChg chg="mod">
          <ac:chgData name="Peter Leather" userId="8fc0355e-914a-4d01-9e3a-2800fe9f8d9b" providerId="ADAL" clId="{AC3CFB7C-B30C-4B62-81B1-A8ADD76843AE}" dt="2025-04-19T13:03:21.750" v="3792"/>
          <ac:spMkLst>
            <pc:docMk/>
            <pc:sldMk cId="734452049" sldId="2490"/>
            <ac:spMk id="27" creationId="{10E207E2-EB34-C624-3303-E9726E0A6D7C}"/>
          </ac:spMkLst>
        </pc:spChg>
        <pc:spChg chg="mod">
          <ac:chgData name="Peter Leather" userId="8fc0355e-914a-4d01-9e3a-2800fe9f8d9b" providerId="ADAL" clId="{AC3CFB7C-B30C-4B62-81B1-A8ADD76843AE}" dt="2025-04-19T13:03:21.750" v="3792"/>
          <ac:spMkLst>
            <pc:docMk/>
            <pc:sldMk cId="734452049" sldId="2490"/>
            <ac:spMk id="28" creationId="{D3BD4C7A-2948-C8E4-17E5-56F1ACB3FAEC}"/>
          </ac:spMkLst>
        </pc:spChg>
        <pc:spChg chg="mod">
          <ac:chgData name="Peter Leather" userId="8fc0355e-914a-4d01-9e3a-2800fe9f8d9b" providerId="ADAL" clId="{AC3CFB7C-B30C-4B62-81B1-A8ADD76843AE}" dt="2025-04-19T13:03:21.750" v="3792"/>
          <ac:spMkLst>
            <pc:docMk/>
            <pc:sldMk cId="734452049" sldId="2490"/>
            <ac:spMk id="29" creationId="{477C8591-969D-5633-86EB-946FCDC27EA2}"/>
          </ac:spMkLst>
        </pc:spChg>
        <pc:spChg chg="mod">
          <ac:chgData name="Peter Leather" userId="8fc0355e-914a-4d01-9e3a-2800fe9f8d9b" providerId="ADAL" clId="{AC3CFB7C-B30C-4B62-81B1-A8ADD76843AE}" dt="2025-04-19T13:03:21.750" v="3792"/>
          <ac:spMkLst>
            <pc:docMk/>
            <pc:sldMk cId="734452049" sldId="2490"/>
            <ac:spMk id="32" creationId="{AA7741BA-8E81-4016-4668-9EF26D91CE34}"/>
          </ac:spMkLst>
        </pc:spChg>
        <pc:grpChg chg="mod ord">
          <ac:chgData name="Peter Leather" userId="8fc0355e-914a-4d01-9e3a-2800fe9f8d9b" providerId="ADAL" clId="{AC3CFB7C-B30C-4B62-81B1-A8ADD76843AE}" dt="2025-04-19T13:08:44.146" v="3813" actId="555"/>
          <ac:grpSpMkLst>
            <pc:docMk/>
            <pc:sldMk cId="734452049" sldId="2490"/>
            <ac:grpSpMk id="4" creationId="{1501BB44-2FF0-0E23-E84C-2E4F5D02E5F1}"/>
          </ac:grpSpMkLst>
        </pc:grpChg>
      </pc:sldChg>
      <pc:sldChg chg="del">
        <pc:chgData name="Peter Leather" userId="8fc0355e-914a-4d01-9e3a-2800fe9f8d9b" providerId="ADAL" clId="{AC3CFB7C-B30C-4B62-81B1-A8ADD76843AE}" dt="2025-04-13T08:59:10.974" v="797" actId="2696"/>
        <pc:sldMkLst>
          <pc:docMk/>
          <pc:sldMk cId="2384963429" sldId="2490"/>
        </pc:sldMkLst>
      </pc:sldChg>
      <pc:sldChg chg="del">
        <pc:chgData name="Peter Leather" userId="8fc0355e-914a-4d01-9e3a-2800fe9f8d9b" providerId="ADAL" clId="{AC3CFB7C-B30C-4B62-81B1-A8ADD76843AE}" dt="2025-04-22T08:41:11.843" v="7189" actId="47"/>
        <pc:sldMkLst>
          <pc:docMk/>
          <pc:sldMk cId="274816278" sldId="2510"/>
        </pc:sldMkLst>
      </pc:sldChg>
      <pc:sldChg chg="del">
        <pc:chgData name="Peter Leather" userId="8fc0355e-914a-4d01-9e3a-2800fe9f8d9b" providerId="ADAL" clId="{AC3CFB7C-B30C-4B62-81B1-A8ADD76843AE}" dt="2025-04-22T08:41:11.843" v="7189" actId="47"/>
        <pc:sldMkLst>
          <pc:docMk/>
          <pc:sldMk cId="1271309814" sldId="2511"/>
        </pc:sldMkLst>
      </pc:sldChg>
      <pc:sldChg chg="del">
        <pc:chgData name="Peter Leather" userId="8fc0355e-914a-4d01-9e3a-2800fe9f8d9b" providerId="ADAL" clId="{AC3CFB7C-B30C-4B62-81B1-A8ADD76843AE}" dt="2025-04-22T08:41:11.843" v="7189" actId="47"/>
        <pc:sldMkLst>
          <pc:docMk/>
          <pc:sldMk cId="354971046" sldId="2515"/>
        </pc:sldMkLst>
      </pc:sldChg>
      <pc:sldChg chg="del">
        <pc:chgData name="Peter Leather" userId="8fc0355e-914a-4d01-9e3a-2800fe9f8d9b" providerId="ADAL" clId="{AC3CFB7C-B30C-4B62-81B1-A8ADD76843AE}" dt="2025-04-22T08:41:11.843" v="7189" actId="47"/>
        <pc:sldMkLst>
          <pc:docMk/>
          <pc:sldMk cId="1694203559" sldId="2542"/>
        </pc:sldMkLst>
      </pc:sldChg>
      <pc:sldChg chg="del">
        <pc:chgData name="Peter Leather" userId="8fc0355e-914a-4d01-9e3a-2800fe9f8d9b" providerId="ADAL" clId="{AC3CFB7C-B30C-4B62-81B1-A8ADD76843AE}" dt="2025-04-22T08:41:11.843" v="7189" actId="47"/>
        <pc:sldMkLst>
          <pc:docMk/>
          <pc:sldMk cId="1492253573" sldId="2594"/>
        </pc:sldMkLst>
      </pc:sldChg>
      <pc:sldChg chg="del">
        <pc:chgData name="Peter Leather" userId="8fc0355e-914a-4d01-9e3a-2800fe9f8d9b" providerId="ADAL" clId="{AC3CFB7C-B30C-4B62-81B1-A8ADD76843AE}" dt="2025-04-22T08:41:11.843" v="7189" actId="47"/>
        <pc:sldMkLst>
          <pc:docMk/>
          <pc:sldMk cId="3239154104" sldId="2596"/>
        </pc:sldMkLst>
      </pc:sldChg>
      <pc:sldChg chg="del">
        <pc:chgData name="Peter Leather" userId="8fc0355e-914a-4d01-9e3a-2800fe9f8d9b" providerId="ADAL" clId="{AC3CFB7C-B30C-4B62-81B1-A8ADD76843AE}" dt="2025-04-22T08:41:11.843" v="7189" actId="47"/>
        <pc:sldMkLst>
          <pc:docMk/>
          <pc:sldMk cId="4193420046" sldId="2597"/>
        </pc:sldMkLst>
      </pc:sldChg>
      <pc:sldChg chg="del">
        <pc:chgData name="Peter Leather" userId="8fc0355e-914a-4d01-9e3a-2800fe9f8d9b" providerId="ADAL" clId="{AC3CFB7C-B30C-4B62-81B1-A8ADD76843AE}" dt="2025-04-22T08:41:11.843" v="7189" actId="47"/>
        <pc:sldMkLst>
          <pc:docMk/>
          <pc:sldMk cId="2170516087" sldId="2601"/>
        </pc:sldMkLst>
      </pc:sldChg>
      <pc:sldChg chg="del">
        <pc:chgData name="Peter Leather" userId="8fc0355e-914a-4d01-9e3a-2800fe9f8d9b" providerId="ADAL" clId="{AC3CFB7C-B30C-4B62-81B1-A8ADD76843AE}" dt="2025-04-22T08:41:11.843" v="7189" actId="47"/>
        <pc:sldMkLst>
          <pc:docMk/>
          <pc:sldMk cId="3974001709" sldId="2603"/>
        </pc:sldMkLst>
      </pc:sldChg>
      <pc:sldChg chg="del">
        <pc:chgData name="Peter Leather" userId="8fc0355e-914a-4d01-9e3a-2800fe9f8d9b" providerId="ADAL" clId="{AC3CFB7C-B30C-4B62-81B1-A8ADD76843AE}" dt="2025-04-22T08:41:11.843" v="7189" actId="47"/>
        <pc:sldMkLst>
          <pc:docMk/>
          <pc:sldMk cId="1037203494" sldId="2609"/>
        </pc:sldMkLst>
      </pc:sldChg>
      <pc:sldChg chg="del">
        <pc:chgData name="Peter Leather" userId="8fc0355e-914a-4d01-9e3a-2800fe9f8d9b" providerId="ADAL" clId="{AC3CFB7C-B30C-4B62-81B1-A8ADD76843AE}" dt="2025-04-22T08:41:11.843" v="7189" actId="47"/>
        <pc:sldMkLst>
          <pc:docMk/>
          <pc:sldMk cId="4171132279" sldId="2610"/>
        </pc:sldMkLst>
      </pc:sldChg>
      <pc:sldChg chg="del">
        <pc:chgData name="Peter Leather" userId="8fc0355e-914a-4d01-9e3a-2800fe9f8d9b" providerId="ADAL" clId="{AC3CFB7C-B30C-4B62-81B1-A8ADD76843AE}" dt="2025-04-22T08:41:11.843" v="7189" actId="47"/>
        <pc:sldMkLst>
          <pc:docMk/>
          <pc:sldMk cId="2131885682" sldId="2613"/>
        </pc:sldMkLst>
      </pc:sldChg>
      <pc:sldChg chg="del">
        <pc:chgData name="Peter Leather" userId="8fc0355e-914a-4d01-9e3a-2800fe9f8d9b" providerId="ADAL" clId="{AC3CFB7C-B30C-4B62-81B1-A8ADD76843AE}" dt="2025-04-22T08:41:11.843" v="7189" actId="47"/>
        <pc:sldMkLst>
          <pc:docMk/>
          <pc:sldMk cId="1884597385" sldId="2620"/>
        </pc:sldMkLst>
      </pc:sldChg>
      <pc:sldChg chg="del">
        <pc:chgData name="Peter Leather" userId="8fc0355e-914a-4d01-9e3a-2800fe9f8d9b" providerId="ADAL" clId="{AC3CFB7C-B30C-4B62-81B1-A8ADD76843AE}" dt="2025-04-22T08:41:11.843" v="7189" actId="47"/>
        <pc:sldMkLst>
          <pc:docMk/>
          <pc:sldMk cId="3058165668" sldId="2622"/>
        </pc:sldMkLst>
      </pc:sldChg>
      <pc:sldChg chg="del">
        <pc:chgData name="Peter Leather" userId="8fc0355e-914a-4d01-9e3a-2800fe9f8d9b" providerId="ADAL" clId="{AC3CFB7C-B30C-4B62-81B1-A8ADD76843AE}" dt="2025-04-22T08:41:11.843" v="7189" actId="47"/>
        <pc:sldMkLst>
          <pc:docMk/>
          <pc:sldMk cId="615793109" sldId="2625"/>
        </pc:sldMkLst>
      </pc:sldChg>
      <pc:sldChg chg="del">
        <pc:chgData name="Peter Leather" userId="8fc0355e-914a-4d01-9e3a-2800fe9f8d9b" providerId="ADAL" clId="{AC3CFB7C-B30C-4B62-81B1-A8ADD76843AE}" dt="2025-04-22T08:41:11.843" v="7189" actId="47"/>
        <pc:sldMkLst>
          <pc:docMk/>
          <pc:sldMk cId="78009615" sldId="2637"/>
        </pc:sldMkLst>
      </pc:sldChg>
      <pc:sldChg chg="del">
        <pc:chgData name="Peter Leather" userId="8fc0355e-914a-4d01-9e3a-2800fe9f8d9b" providerId="ADAL" clId="{AC3CFB7C-B30C-4B62-81B1-A8ADD76843AE}" dt="2025-04-22T08:41:11.843" v="7189" actId="47"/>
        <pc:sldMkLst>
          <pc:docMk/>
          <pc:sldMk cId="1538859774" sldId="2640"/>
        </pc:sldMkLst>
      </pc:sldChg>
      <pc:sldChg chg="del">
        <pc:chgData name="Peter Leather" userId="8fc0355e-914a-4d01-9e3a-2800fe9f8d9b" providerId="ADAL" clId="{AC3CFB7C-B30C-4B62-81B1-A8ADD76843AE}" dt="2025-04-22T08:41:11.843" v="7189" actId="47"/>
        <pc:sldMkLst>
          <pc:docMk/>
          <pc:sldMk cId="3675559227" sldId="2643"/>
        </pc:sldMkLst>
      </pc:sldChg>
      <pc:sldChg chg="del">
        <pc:chgData name="Peter Leather" userId="8fc0355e-914a-4d01-9e3a-2800fe9f8d9b" providerId="ADAL" clId="{AC3CFB7C-B30C-4B62-81B1-A8ADD76843AE}" dt="2025-04-22T08:41:11.843" v="7189" actId="47"/>
        <pc:sldMkLst>
          <pc:docMk/>
          <pc:sldMk cId="809448054" sldId="2644"/>
        </pc:sldMkLst>
      </pc:sldChg>
      <pc:sldChg chg="del">
        <pc:chgData name="Peter Leather" userId="8fc0355e-914a-4d01-9e3a-2800fe9f8d9b" providerId="ADAL" clId="{AC3CFB7C-B30C-4B62-81B1-A8ADD76843AE}" dt="2025-04-22T08:41:11.843" v="7189" actId="47"/>
        <pc:sldMkLst>
          <pc:docMk/>
          <pc:sldMk cId="961344092" sldId="2645"/>
        </pc:sldMkLst>
      </pc:sldChg>
      <pc:sldChg chg="del">
        <pc:chgData name="Peter Leather" userId="8fc0355e-914a-4d01-9e3a-2800fe9f8d9b" providerId="ADAL" clId="{AC3CFB7C-B30C-4B62-81B1-A8ADD76843AE}" dt="2025-04-22T08:41:11.843" v="7189" actId="47"/>
        <pc:sldMkLst>
          <pc:docMk/>
          <pc:sldMk cId="3413632943" sldId="2652"/>
        </pc:sldMkLst>
      </pc:sldChg>
      <pc:sldChg chg="del">
        <pc:chgData name="Peter Leather" userId="8fc0355e-914a-4d01-9e3a-2800fe9f8d9b" providerId="ADAL" clId="{AC3CFB7C-B30C-4B62-81B1-A8ADD76843AE}" dt="2025-04-22T08:41:11.843" v="7189" actId="47"/>
        <pc:sldMkLst>
          <pc:docMk/>
          <pc:sldMk cId="3564726826" sldId="2653"/>
        </pc:sldMkLst>
      </pc:sldChg>
      <pc:sldChg chg="del">
        <pc:chgData name="Peter Leather" userId="8fc0355e-914a-4d01-9e3a-2800fe9f8d9b" providerId="ADAL" clId="{AC3CFB7C-B30C-4B62-81B1-A8ADD76843AE}" dt="2025-04-22T08:41:11.843" v="7189" actId="47"/>
        <pc:sldMkLst>
          <pc:docMk/>
          <pc:sldMk cId="634726643" sldId="2654"/>
        </pc:sldMkLst>
      </pc:sldChg>
      <pc:sldChg chg="del">
        <pc:chgData name="Peter Leather" userId="8fc0355e-914a-4d01-9e3a-2800fe9f8d9b" providerId="ADAL" clId="{AC3CFB7C-B30C-4B62-81B1-A8ADD76843AE}" dt="2025-04-22T08:41:11.843" v="7189" actId="47"/>
        <pc:sldMkLst>
          <pc:docMk/>
          <pc:sldMk cId="1782736603" sldId="2656"/>
        </pc:sldMkLst>
      </pc:sldChg>
      <pc:sldChg chg="del">
        <pc:chgData name="Peter Leather" userId="8fc0355e-914a-4d01-9e3a-2800fe9f8d9b" providerId="ADAL" clId="{AC3CFB7C-B30C-4B62-81B1-A8ADD76843AE}" dt="2025-04-22T08:41:11.843" v="7189" actId="47"/>
        <pc:sldMkLst>
          <pc:docMk/>
          <pc:sldMk cId="3370316733" sldId="2658"/>
        </pc:sldMkLst>
      </pc:sldChg>
      <pc:sldChg chg="del">
        <pc:chgData name="Peter Leather" userId="8fc0355e-914a-4d01-9e3a-2800fe9f8d9b" providerId="ADAL" clId="{AC3CFB7C-B30C-4B62-81B1-A8ADD76843AE}" dt="2025-04-22T08:41:11.843" v="7189" actId="47"/>
        <pc:sldMkLst>
          <pc:docMk/>
          <pc:sldMk cId="12070365" sldId="2659"/>
        </pc:sldMkLst>
      </pc:sldChg>
      <pc:sldChg chg="del">
        <pc:chgData name="Peter Leather" userId="8fc0355e-914a-4d01-9e3a-2800fe9f8d9b" providerId="ADAL" clId="{AC3CFB7C-B30C-4B62-81B1-A8ADD76843AE}" dt="2025-04-22T08:41:11.843" v="7189" actId="47"/>
        <pc:sldMkLst>
          <pc:docMk/>
          <pc:sldMk cId="2612826181" sldId="2661"/>
        </pc:sldMkLst>
      </pc:sldChg>
      <pc:sldChg chg="del">
        <pc:chgData name="Peter Leather" userId="8fc0355e-914a-4d01-9e3a-2800fe9f8d9b" providerId="ADAL" clId="{AC3CFB7C-B30C-4B62-81B1-A8ADD76843AE}" dt="2025-04-22T08:41:11.843" v="7189" actId="47"/>
        <pc:sldMkLst>
          <pc:docMk/>
          <pc:sldMk cId="3386597490" sldId="2662"/>
        </pc:sldMkLst>
      </pc:sldChg>
      <pc:sldChg chg="del">
        <pc:chgData name="Peter Leather" userId="8fc0355e-914a-4d01-9e3a-2800fe9f8d9b" providerId="ADAL" clId="{AC3CFB7C-B30C-4B62-81B1-A8ADD76843AE}" dt="2025-04-22T08:41:11.843" v="7189" actId="47"/>
        <pc:sldMkLst>
          <pc:docMk/>
          <pc:sldMk cId="2089570307" sldId="2663"/>
        </pc:sldMkLst>
      </pc:sldChg>
      <pc:sldChg chg="del">
        <pc:chgData name="Peter Leather" userId="8fc0355e-914a-4d01-9e3a-2800fe9f8d9b" providerId="ADAL" clId="{AC3CFB7C-B30C-4B62-81B1-A8ADD76843AE}" dt="2025-04-22T08:41:11.843" v="7189" actId="47"/>
        <pc:sldMkLst>
          <pc:docMk/>
          <pc:sldMk cId="713100262" sldId="2664"/>
        </pc:sldMkLst>
      </pc:sldChg>
      <pc:sldChg chg="del">
        <pc:chgData name="Peter Leather" userId="8fc0355e-914a-4d01-9e3a-2800fe9f8d9b" providerId="ADAL" clId="{AC3CFB7C-B30C-4B62-81B1-A8ADD76843AE}" dt="2025-04-22T08:41:11.843" v="7189" actId="47"/>
        <pc:sldMkLst>
          <pc:docMk/>
          <pc:sldMk cId="2303236829" sldId="2665"/>
        </pc:sldMkLst>
      </pc:sldChg>
      <pc:sldChg chg="del">
        <pc:chgData name="Peter Leather" userId="8fc0355e-914a-4d01-9e3a-2800fe9f8d9b" providerId="ADAL" clId="{AC3CFB7C-B30C-4B62-81B1-A8ADD76843AE}" dt="2025-04-22T08:41:11.843" v="7189" actId="47"/>
        <pc:sldMkLst>
          <pc:docMk/>
          <pc:sldMk cId="524587480" sldId="2666"/>
        </pc:sldMkLst>
      </pc:sldChg>
      <pc:sldChg chg="del">
        <pc:chgData name="Peter Leather" userId="8fc0355e-914a-4d01-9e3a-2800fe9f8d9b" providerId="ADAL" clId="{AC3CFB7C-B30C-4B62-81B1-A8ADD76843AE}" dt="2025-04-22T08:41:11.843" v="7189" actId="47"/>
        <pc:sldMkLst>
          <pc:docMk/>
          <pc:sldMk cId="2034810806" sldId="3232"/>
        </pc:sldMkLst>
      </pc:sldChg>
      <pc:sldChg chg="del">
        <pc:chgData name="Peter Leather" userId="8fc0355e-914a-4d01-9e3a-2800fe9f8d9b" providerId="ADAL" clId="{AC3CFB7C-B30C-4B62-81B1-A8ADD76843AE}" dt="2025-04-22T08:41:11.843" v="7189" actId="47"/>
        <pc:sldMkLst>
          <pc:docMk/>
          <pc:sldMk cId="2990493750" sldId="3235"/>
        </pc:sldMkLst>
      </pc:sldChg>
      <pc:sldChg chg="del">
        <pc:chgData name="Peter Leather" userId="8fc0355e-914a-4d01-9e3a-2800fe9f8d9b" providerId="ADAL" clId="{AC3CFB7C-B30C-4B62-81B1-A8ADD76843AE}" dt="2025-04-22T08:41:11.843" v="7189" actId="47"/>
        <pc:sldMkLst>
          <pc:docMk/>
          <pc:sldMk cId="1368199326" sldId="3242"/>
        </pc:sldMkLst>
      </pc:sldChg>
      <pc:sldChg chg="del">
        <pc:chgData name="Peter Leather" userId="8fc0355e-914a-4d01-9e3a-2800fe9f8d9b" providerId="ADAL" clId="{AC3CFB7C-B30C-4B62-81B1-A8ADD76843AE}" dt="2025-04-22T08:41:11.843" v="7189" actId="47"/>
        <pc:sldMkLst>
          <pc:docMk/>
          <pc:sldMk cId="2726112066" sldId="3276"/>
        </pc:sldMkLst>
      </pc:sldChg>
      <pc:sldChg chg="del">
        <pc:chgData name="Peter Leather" userId="8fc0355e-914a-4d01-9e3a-2800fe9f8d9b" providerId="ADAL" clId="{AC3CFB7C-B30C-4B62-81B1-A8ADD76843AE}" dt="2025-04-22T08:41:11.843" v="7189" actId="47"/>
        <pc:sldMkLst>
          <pc:docMk/>
          <pc:sldMk cId="84584982" sldId="3277"/>
        </pc:sldMkLst>
      </pc:sldChg>
      <pc:sldChg chg="del">
        <pc:chgData name="Peter Leather" userId="8fc0355e-914a-4d01-9e3a-2800fe9f8d9b" providerId="ADAL" clId="{AC3CFB7C-B30C-4B62-81B1-A8ADD76843AE}" dt="2025-04-22T08:41:11.843" v="7189" actId="47"/>
        <pc:sldMkLst>
          <pc:docMk/>
          <pc:sldMk cId="2077172910" sldId="3279"/>
        </pc:sldMkLst>
      </pc:sldChg>
      <pc:sldChg chg="del">
        <pc:chgData name="Peter Leather" userId="8fc0355e-914a-4d01-9e3a-2800fe9f8d9b" providerId="ADAL" clId="{AC3CFB7C-B30C-4B62-81B1-A8ADD76843AE}" dt="2025-04-22T08:41:11.843" v="7189" actId="47"/>
        <pc:sldMkLst>
          <pc:docMk/>
          <pc:sldMk cId="315661914" sldId="3282"/>
        </pc:sldMkLst>
      </pc:sldChg>
      <pc:sldChg chg="del">
        <pc:chgData name="Peter Leather" userId="8fc0355e-914a-4d01-9e3a-2800fe9f8d9b" providerId="ADAL" clId="{AC3CFB7C-B30C-4B62-81B1-A8ADD76843AE}" dt="2025-04-22T08:41:11.843" v="7189" actId="47"/>
        <pc:sldMkLst>
          <pc:docMk/>
          <pc:sldMk cId="1434564309" sldId="3285"/>
        </pc:sldMkLst>
      </pc:sldChg>
      <pc:sldChg chg="del">
        <pc:chgData name="Peter Leather" userId="8fc0355e-914a-4d01-9e3a-2800fe9f8d9b" providerId="ADAL" clId="{AC3CFB7C-B30C-4B62-81B1-A8ADD76843AE}" dt="2025-04-22T08:41:11.843" v="7189" actId="47"/>
        <pc:sldMkLst>
          <pc:docMk/>
          <pc:sldMk cId="3738088639" sldId="3286"/>
        </pc:sldMkLst>
      </pc:sldChg>
      <pc:sldChg chg="del">
        <pc:chgData name="Peter Leather" userId="8fc0355e-914a-4d01-9e3a-2800fe9f8d9b" providerId="ADAL" clId="{AC3CFB7C-B30C-4B62-81B1-A8ADD76843AE}" dt="2025-04-22T08:41:11.843" v="7189" actId="47"/>
        <pc:sldMkLst>
          <pc:docMk/>
          <pc:sldMk cId="2772496517" sldId="3288"/>
        </pc:sldMkLst>
      </pc:sldChg>
      <pc:sldChg chg="del">
        <pc:chgData name="Peter Leather" userId="8fc0355e-914a-4d01-9e3a-2800fe9f8d9b" providerId="ADAL" clId="{AC3CFB7C-B30C-4B62-81B1-A8ADD76843AE}" dt="2025-04-22T08:41:11.843" v="7189" actId="47"/>
        <pc:sldMkLst>
          <pc:docMk/>
          <pc:sldMk cId="2491752520" sldId="3301"/>
        </pc:sldMkLst>
      </pc:sldChg>
      <pc:sldChg chg="del">
        <pc:chgData name="Peter Leather" userId="8fc0355e-914a-4d01-9e3a-2800fe9f8d9b" providerId="ADAL" clId="{AC3CFB7C-B30C-4B62-81B1-A8ADD76843AE}" dt="2025-04-22T08:41:11.843" v="7189" actId="47"/>
        <pc:sldMkLst>
          <pc:docMk/>
          <pc:sldMk cId="3883253058" sldId="3303"/>
        </pc:sldMkLst>
      </pc:sldChg>
      <pc:sldChg chg="del">
        <pc:chgData name="Peter Leather" userId="8fc0355e-914a-4d01-9e3a-2800fe9f8d9b" providerId="ADAL" clId="{AC3CFB7C-B30C-4B62-81B1-A8ADD76843AE}" dt="2025-04-22T08:41:11.843" v="7189" actId="47"/>
        <pc:sldMkLst>
          <pc:docMk/>
          <pc:sldMk cId="1323372789" sldId="3304"/>
        </pc:sldMkLst>
      </pc:sldChg>
      <pc:sldChg chg="del">
        <pc:chgData name="Peter Leather" userId="8fc0355e-914a-4d01-9e3a-2800fe9f8d9b" providerId="ADAL" clId="{AC3CFB7C-B30C-4B62-81B1-A8ADD76843AE}" dt="2025-04-22T08:41:11.843" v="7189" actId="47"/>
        <pc:sldMkLst>
          <pc:docMk/>
          <pc:sldMk cId="650589308" sldId="3305"/>
        </pc:sldMkLst>
      </pc:sldChg>
      <pc:sldChg chg="del">
        <pc:chgData name="Peter Leather" userId="8fc0355e-914a-4d01-9e3a-2800fe9f8d9b" providerId="ADAL" clId="{AC3CFB7C-B30C-4B62-81B1-A8ADD76843AE}" dt="2025-04-22T08:41:11.843" v="7189" actId="47"/>
        <pc:sldMkLst>
          <pc:docMk/>
          <pc:sldMk cId="2729301183" sldId="3306"/>
        </pc:sldMkLst>
      </pc:sldChg>
      <pc:sldChg chg="del">
        <pc:chgData name="Peter Leather" userId="8fc0355e-914a-4d01-9e3a-2800fe9f8d9b" providerId="ADAL" clId="{AC3CFB7C-B30C-4B62-81B1-A8ADD76843AE}" dt="2025-04-22T08:41:11.843" v="7189" actId="47"/>
        <pc:sldMkLst>
          <pc:docMk/>
          <pc:sldMk cId="1600984389" sldId="3307"/>
        </pc:sldMkLst>
      </pc:sldChg>
      <pc:sldChg chg="del">
        <pc:chgData name="Peter Leather" userId="8fc0355e-914a-4d01-9e3a-2800fe9f8d9b" providerId="ADAL" clId="{AC3CFB7C-B30C-4B62-81B1-A8ADD76843AE}" dt="2025-04-22T08:41:11.843" v="7189" actId="47"/>
        <pc:sldMkLst>
          <pc:docMk/>
          <pc:sldMk cId="3909372239" sldId="3308"/>
        </pc:sldMkLst>
      </pc:sldChg>
      <pc:sldChg chg="del">
        <pc:chgData name="Peter Leather" userId="8fc0355e-914a-4d01-9e3a-2800fe9f8d9b" providerId="ADAL" clId="{AC3CFB7C-B30C-4B62-81B1-A8ADD76843AE}" dt="2025-04-22T08:41:11.843" v="7189" actId="47"/>
        <pc:sldMkLst>
          <pc:docMk/>
          <pc:sldMk cId="1383811330" sldId="3310"/>
        </pc:sldMkLst>
      </pc:sldChg>
      <pc:sldChg chg="addSp delSp modSp mod ord modClrScheme modAnim chgLayout">
        <pc:chgData name="Peter Leather" userId="8fc0355e-914a-4d01-9e3a-2800fe9f8d9b" providerId="ADAL" clId="{AC3CFB7C-B30C-4B62-81B1-A8ADD76843AE}" dt="2025-04-23T08:40:50.786" v="11540" actId="14100"/>
        <pc:sldMkLst>
          <pc:docMk/>
          <pc:sldMk cId="1482075160" sldId="3311"/>
        </pc:sldMkLst>
        <pc:spChg chg="add mod">
          <ac:chgData name="Peter Leather" userId="8fc0355e-914a-4d01-9e3a-2800fe9f8d9b" providerId="ADAL" clId="{AC3CFB7C-B30C-4B62-81B1-A8ADD76843AE}" dt="2025-04-23T08:38:59.357" v="11533" actId="14100"/>
          <ac:spMkLst>
            <pc:docMk/>
            <pc:sldMk cId="1482075160" sldId="3311"/>
            <ac:spMk id="2" creationId="{F1431D6E-EFE7-F668-2EAC-B3C30A2EB88F}"/>
          </ac:spMkLst>
        </pc:spChg>
        <pc:spChg chg="add mod">
          <ac:chgData name="Peter Leather" userId="8fc0355e-914a-4d01-9e3a-2800fe9f8d9b" providerId="ADAL" clId="{AC3CFB7C-B30C-4B62-81B1-A8ADD76843AE}" dt="2025-04-23T08:38:27.857" v="11528" actId="6549"/>
          <ac:spMkLst>
            <pc:docMk/>
            <pc:sldMk cId="1482075160" sldId="3311"/>
            <ac:spMk id="3" creationId="{13623398-A5E1-7436-DD5E-369E9F9F6EE3}"/>
          </ac:spMkLst>
        </pc:spChg>
        <pc:spChg chg="mod">
          <ac:chgData name="Peter Leather" userId="8fc0355e-914a-4d01-9e3a-2800fe9f8d9b" providerId="ADAL" clId="{AC3CFB7C-B30C-4B62-81B1-A8ADD76843AE}" dt="2025-04-19T14:48:31.025" v="4918" actId="164"/>
          <ac:spMkLst>
            <pc:docMk/>
            <pc:sldMk cId="1482075160" sldId="3311"/>
            <ac:spMk id="4" creationId="{3EDECB1A-0F26-BBEE-99F1-962385C9B380}"/>
          </ac:spMkLst>
        </pc:spChg>
        <pc:spChg chg="mod ord">
          <ac:chgData name="Peter Leather" userId="8fc0355e-914a-4d01-9e3a-2800fe9f8d9b" providerId="ADAL" clId="{AC3CFB7C-B30C-4B62-81B1-A8ADD76843AE}" dt="2025-04-23T08:05:45.356" v="10873"/>
          <ac:spMkLst>
            <pc:docMk/>
            <pc:sldMk cId="1482075160" sldId="3311"/>
            <ac:spMk id="6" creationId="{7EC66F5C-7FE8-7C54-FAB5-FABDC4B6F57A}"/>
          </ac:spMkLst>
        </pc:spChg>
        <pc:spChg chg="add mod">
          <ac:chgData name="Peter Leather" userId="8fc0355e-914a-4d01-9e3a-2800fe9f8d9b" providerId="ADAL" clId="{AC3CFB7C-B30C-4B62-81B1-A8ADD76843AE}" dt="2025-04-22T14:14:57.783" v="7837" actId="403"/>
          <ac:spMkLst>
            <pc:docMk/>
            <pc:sldMk cId="1482075160" sldId="3311"/>
            <ac:spMk id="8" creationId="{7CCBBB4F-90DE-9C30-750B-A2E85F674098}"/>
          </ac:spMkLst>
        </pc:spChg>
        <pc:spChg chg="add mod ord">
          <ac:chgData name="Peter Leather" userId="8fc0355e-914a-4d01-9e3a-2800fe9f8d9b" providerId="ADAL" clId="{AC3CFB7C-B30C-4B62-81B1-A8ADD76843AE}" dt="2025-04-23T08:40:39.299" v="11539" actId="403"/>
          <ac:spMkLst>
            <pc:docMk/>
            <pc:sldMk cId="1482075160" sldId="3311"/>
            <ac:spMk id="10" creationId="{888D7CFF-2E91-4B42-E113-F5C27ADC7E9A}"/>
          </ac:spMkLst>
        </pc:spChg>
        <pc:grpChg chg="add mod">
          <ac:chgData name="Peter Leather" userId="8fc0355e-914a-4d01-9e3a-2800fe9f8d9b" providerId="ADAL" clId="{AC3CFB7C-B30C-4B62-81B1-A8ADD76843AE}" dt="2025-04-19T14:48:31.025" v="4918" actId="164"/>
          <ac:grpSpMkLst>
            <pc:docMk/>
            <pc:sldMk cId="1482075160" sldId="3311"/>
            <ac:grpSpMk id="11" creationId="{09DD23DE-FB7D-6B41-5448-26E546F9F116}"/>
          </ac:grpSpMkLst>
        </pc:grpChg>
        <pc:picChg chg="mod">
          <ac:chgData name="Peter Leather" userId="8fc0355e-914a-4d01-9e3a-2800fe9f8d9b" providerId="ADAL" clId="{AC3CFB7C-B30C-4B62-81B1-A8ADD76843AE}" dt="2025-04-23T08:40:50.786" v="11540" actId="14100"/>
          <ac:picMkLst>
            <pc:docMk/>
            <pc:sldMk cId="1482075160" sldId="3311"/>
            <ac:picMk id="9" creationId="{5390C0DD-0CE2-F89D-D042-EF3139A5EA59}"/>
          </ac:picMkLst>
        </pc:picChg>
        <pc:cxnChg chg="add">
          <ac:chgData name="Peter Leather" userId="8fc0355e-914a-4d01-9e3a-2800fe9f8d9b" providerId="ADAL" clId="{AC3CFB7C-B30C-4B62-81B1-A8ADD76843AE}" dt="2025-04-23T08:39:38.223" v="11534" actId="11529"/>
          <ac:cxnSpMkLst>
            <pc:docMk/>
            <pc:sldMk cId="1482075160" sldId="3311"/>
            <ac:cxnSpMk id="7" creationId="{5F0AB757-91FA-5A23-33C2-1487DE8E1212}"/>
          </ac:cxnSpMkLst>
        </pc:cxnChg>
      </pc:sldChg>
      <pc:sldChg chg="del">
        <pc:chgData name="Peter Leather" userId="8fc0355e-914a-4d01-9e3a-2800fe9f8d9b" providerId="ADAL" clId="{AC3CFB7C-B30C-4B62-81B1-A8ADD76843AE}" dt="2025-04-22T08:41:11.843" v="7189" actId="47"/>
        <pc:sldMkLst>
          <pc:docMk/>
          <pc:sldMk cId="4102666102" sldId="3312"/>
        </pc:sldMkLst>
      </pc:sldChg>
      <pc:sldChg chg="del">
        <pc:chgData name="Peter Leather" userId="8fc0355e-914a-4d01-9e3a-2800fe9f8d9b" providerId="ADAL" clId="{AC3CFB7C-B30C-4B62-81B1-A8ADD76843AE}" dt="2025-04-22T08:41:11.843" v="7189" actId="47"/>
        <pc:sldMkLst>
          <pc:docMk/>
          <pc:sldMk cId="558420235" sldId="3313"/>
        </pc:sldMkLst>
      </pc:sldChg>
      <pc:sldChg chg="del">
        <pc:chgData name="Peter Leather" userId="8fc0355e-914a-4d01-9e3a-2800fe9f8d9b" providerId="ADAL" clId="{AC3CFB7C-B30C-4B62-81B1-A8ADD76843AE}" dt="2025-04-22T08:41:11.843" v="7189" actId="47"/>
        <pc:sldMkLst>
          <pc:docMk/>
          <pc:sldMk cId="53333093" sldId="3314"/>
        </pc:sldMkLst>
      </pc:sldChg>
      <pc:sldChg chg="del">
        <pc:chgData name="Peter Leather" userId="8fc0355e-914a-4d01-9e3a-2800fe9f8d9b" providerId="ADAL" clId="{AC3CFB7C-B30C-4B62-81B1-A8ADD76843AE}" dt="2025-04-22T08:41:11.843" v="7189" actId="47"/>
        <pc:sldMkLst>
          <pc:docMk/>
          <pc:sldMk cId="919032930" sldId="3315"/>
        </pc:sldMkLst>
      </pc:sldChg>
      <pc:sldChg chg="del">
        <pc:chgData name="Peter Leather" userId="8fc0355e-914a-4d01-9e3a-2800fe9f8d9b" providerId="ADAL" clId="{AC3CFB7C-B30C-4B62-81B1-A8ADD76843AE}" dt="2025-04-22T08:41:11.843" v="7189" actId="47"/>
        <pc:sldMkLst>
          <pc:docMk/>
          <pc:sldMk cId="1634428726" sldId="3316"/>
        </pc:sldMkLst>
      </pc:sldChg>
      <pc:sldChg chg="del">
        <pc:chgData name="Peter Leather" userId="8fc0355e-914a-4d01-9e3a-2800fe9f8d9b" providerId="ADAL" clId="{AC3CFB7C-B30C-4B62-81B1-A8ADD76843AE}" dt="2025-04-22T08:41:11.843" v="7189" actId="47"/>
        <pc:sldMkLst>
          <pc:docMk/>
          <pc:sldMk cId="3233384744" sldId="3317"/>
        </pc:sldMkLst>
      </pc:sldChg>
      <pc:sldChg chg="modSp del mod">
        <pc:chgData name="Peter Leather" userId="8fc0355e-914a-4d01-9e3a-2800fe9f8d9b" providerId="ADAL" clId="{AC3CFB7C-B30C-4B62-81B1-A8ADD76843AE}" dt="2025-04-22T08:41:11.843" v="7189" actId="47"/>
        <pc:sldMkLst>
          <pc:docMk/>
          <pc:sldMk cId="685922383" sldId="3318"/>
        </pc:sldMkLst>
      </pc:sldChg>
      <pc:sldChg chg="del">
        <pc:chgData name="Peter Leather" userId="8fc0355e-914a-4d01-9e3a-2800fe9f8d9b" providerId="ADAL" clId="{AC3CFB7C-B30C-4B62-81B1-A8ADD76843AE}" dt="2025-04-22T08:41:11.843" v="7189" actId="47"/>
        <pc:sldMkLst>
          <pc:docMk/>
          <pc:sldMk cId="2901156048" sldId="3319"/>
        </pc:sldMkLst>
      </pc:sldChg>
      <pc:sldChg chg="del">
        <pc:chgData name="Peter Leather" userId="8fc0355e-914a-4d01-9e3a-2800fe9f8d9b" providerId="ADAL" clId="{AC3CFB7C-B30C-4B62-81B1-A8ADD76843AE}" dt="2025-04-22T08:41:11.843" v="7189" actId="47"/>
        <pc:sldMkLst>
          <pc:docMk/>
          <pc:sldMk cId="1908436168" sldId="3320"/>
        </pc:sldMkLst>
      </pc:sldChg>
      <pc:sldChg chg="del">
        <pc:chgData name="Peter Leather" userId="8fc0355e-914a-4d01-9e3a-2800fe9f8d9b" providerId="ADAL" clId="{AC3CFB7C-B30C-4B62-81B1-A8ADD76843AE}" dt="2025-04-22T08:41:11.843" v="7189" actId="47"/>
        <pc:sldMkLst>
          <pc:docMk/>
          <pc:sldMk cId="4218745918" sldId="3321"/>
        </pc:sldMkLst>
      </pc:sldChg>
      <pc:sldChg chg="del">
        <pc:chgData name="Peter Leather" userId="8fc0355e-914a-4d01-9e3a-2800fe9f8d9b" providerId="ADAL" clId="{AC3CFB7C-B30C-4B62-81B1-A8ADD76843AE}" dt="2025-04-22T08:41:11.843" v="7189" actId="47"/>
        <pc:sldMkLst>
          <pc:docMk/>
          <pc:sldMk cId="3909026613" sldId="3322"/>
        </pc:sldMkLst>
      </pc:sldChg>
      <pc:sldChg chg="del">
        <pc:chgData name="Peter Leather" userId="8fc0355e-914a-4d01-9e3a-2800fe9f8d9b" providerId="ADAL" clId="{AC3CFB7C-B30C-4B62-81B1-A8ADD76843AE}" dt="2025-04-22T08:41:11.843" v="7189" actId="47"/>
        <pc:sldMkLst>
          <pc:docMk/>
          <pc:sldMk cId="63057211" sldId="3323"/>
        </pc:sldMkLst>
      </pc:sldChg>
      <pc:sldChg chg="del">
        <pc:chgData name="Peter Leather" userId="8fc0355e-914a-4d01-9e3a-2800fe9f8d9b" providerId="ADAL" clId="{AC3CFB7C-B30C-4B62-81B1-A8ADD76843AE}" dt="2025-04-22T08:41:11.843" v="7189" actId="47"/>
        <pc:sldMkLst>
          <pc:docMk/>
          <pc:sldMk cId="460472233" sldId="3324"/>
        </pc:sldMkLst>
      </pc:sldChg>
      <pc:sldChg chg="del">
        <pc:chgData name="Peter Leather" userId="8fc0355e-914a-4d01-9e3a-2800fe9f8d9b" providerId="ADAL" clId="{AC3CFB7C-B30C-4B62-81B1-A8ADD76843AE}" dt="2025-04-22T08:41:11.843" v="7189" actId="47"/>
        <pc:sldMkLst>
          <pc:docMk/>
          <pc:sldMk cId="457951309" sldId="3325"/>
        </pc:sldMkLst>
      </pc:sldChg>
      <pc:sldChg chg="del">
        <pc:chgData name="Peter Leather" userId="8fc0355e-914a-4d01-9e3a-2800fe9f8d9b" providerId="ADAL" clId="{AC3CFB7C-B30C-4B62-81B1-A8ADD76843AE}" dt="2025-04-22T08:41:11.843" v="7189" actId="47"/>
        <pc:sldMkLst>
          <pc:docMk/>
          <pc:sldMk cId="3903349409" sldId="3327"/>
        </pc:sldMkLst>
      </pc:sldChg>
      <pc:sldChg chg="del">
        <pc:chgData name="Peter Leather" userId="8fc0355e-914a-4d01-9e3a-2800fe9f8d9b" providerId="ADAL" clId="{AC3CFB7C-B30C-4B62-81B1-A8ADD76843AE}" dt="2025-04-22T08:41:11.843" v="7189" actId="47"/>
        <pc:sldMkLst>
          <pc:docMk/>
          <pc:sldMk cId="403575705" sldId="3328"/>
        </pc:sldMkLst>
      </pc:sldChg>
      <pc:sldChg chg="del">
        <pc:chgData name="Peter Leather" userId="8fc0355e-914a-4d01-9e3a-2800fe9f8d9b" providerId="ADAL" clId="{AC3CFB7C-B30C-4B62-81B1-A8ADD76843AE}" dt="2025-04-22T08:41:11.843" v="7189" actId="47"/>
        <pc:sldMkLst>
          <pc:docMk/>
          <pc:sldMk cId="2828353042" sldId="3330"/>
        </pc:sldMkLst>
      </pc:sldChg>
      <pc:sldChg chg="add del">
        <pc:chgData name="Peter Leather" userId="8fc0355e-914a-4d01-9e3a-2800fe9f8d9b" providerId="ADAL" clId="{AC3CFB7C-B30C-4B62-81B1-A8ADD76843AE}" dt="2025-04-23T08:31:33.336" v="11469" actId="47"/>
        <pc:sldMkLst>
          <pc:docMk/>
          <pc:sldMk cId="2261013547" sldId="3331"/>
        </pc:sldMkLst>
      </pc:sldChg>
      <pc:sldChg chg="del">
        <pc:chgData name="Peter Leather" userId="8fc0355e-914a-4d01-9e3a-2800fe9f8d9b" providerId="ADAL" clId="{AC3CFB7C-B30C-4B62-81B1-A8ADD76843AE}" dt="2025-04-19T14:51:40.836" v="4972" actId="2696"/>
        <pc:sldMkLst>
          <pc:docMk/>
          <pc:sldMk cId="3911357971" sldId="3331"/>
        </pc:sldMkLst>
      </pc:sldChg>
      <pc:sldChg chg="del">
        <pc:chgData name="Peter Leather" userId="8fc0355e-914a-4d01-9e3a-2800fe9f8d9b" providerId="ADAL" clId="{AC3CFB7C-B30C-4B62-81B1-A8ADD76843AE}" dt="2025-04-22T08:41:11.843" v="7189" actId="47"/>
        <pc:sldMkLst>
          <pc:docMk/>
          <pc:sldMk cId="148654563" sldId="3332"/>
        </pc:sldMkLst>
      </pc:sldChg>
      <pc:sldChg chg="del">
        <pc:chgData name="Peter Leather" userId="8fc0355e-914a-4d01-9e3a-2800fe9f8d9b" providerId="ADAL" clId="{AC3CFB7C-B30C-4B62-81B1-A8ADD76843AE}" dt="2025-04-22T08:41:11.843" v="7189" actId="47"/>
        <pc:sldMkLst>
          <pc:docMk/>
          <pc:sldMk cId="405282682" sldId="3333"/>
        </pc:sldMkLst>
      </pc:sldChg>
      <pc:sldChg chg="del">
        <pc:chgData name="Peter Leather" userId="8fc0355e-914a-4d01-9e3a-2800fe9f8d9b" providerId="ADAL" clId="{AC3CFB7C-B30C-4B62-81B1-A8ADD76843AE}" dt="2025-04-22T08:41:11.843" v="7189" actId="47"/>
        <pc:sldMkLst>
          <pc:docMk/>
          <pc:sldMk cId="1490641555" sldId="3334"/>
        </pc:sldMkLst>
      </pc:sldChg>
      <pc:sldChg chg="del">
        <pc:chgData name="Peter Leather" userId="8fc0355e-914a-4d01-9e3a-2800fe9f8d9b" providerId="ADAL" clId="{AC3CFB7C-B30C-4B62-81B1-A8ADD76843AE}" dt="2025-04-22T08:41:11.843" v="7189" actId="47"/>
        <pc:sldMkLst>
          <pc:docMk/>
          <pc:sldMk cId="1084948240" sldId="3335"/>
        </pc:sldMkLst>
      </pc:sldChg>
      <pc:sldChg chg="del">
        <pc:chgData name="Peter Leather" userId="8fc0355e-914a-4d01-9e3a-2800fe9f8d9b" providerId="ADAL" clId="{AC3CFB7C-B30C-4B62-81B1-A8ADD76843AE}" dt="2025-04-22T08:41:11.843" v="7189" actId="47"/>
        <pc:sldMkLst>
          <pc:docMk/>
          <pc:sldMk cId="1877369387" sldId="3336"/>
        </pc:sldMkLst>
      </pc:sldChg>
      <pc:sldChg chg="del">
        <pc:chgData name="Peter Leather" userId="8fc0355e-914a-4d01-9e3a-2800fe9f8d9b" providerId="ADAL" clId="{AC3CFB7C-B30C-4B62-81B1-A8ADD76843AE}" dt="2025-04-22T08:41:11.843" v="7189" actId="47"/>
        <pc:sldMkLst>
          <pc:docMk/>
          <pc:sldMk cId="2327807919" sldId="3337"/>
        </pc:sldMkLst>
      </pc:sldChg>
      <pc:sldChg chg="del">
        <pc:chgData name="Peter Leather" userId="8fc0355e-914a-4d01-9e3a-2800fe9f8d9b" providerId="ADAL" clId="{AC3CFB7C-B30C-4B62-81B1-A8ADD76843AE}" dt="2025-04-22T08:41:11.843" v="7189" actId="47"/>
        <pc:sldMkLst>
          <pc:docMk/>
          <pc:sldMk cId="3142665231" sldId="3338"/>
        </pc:sldMkLst>
      </pc:sldChg>
      <pc:sldChg chg="del">
        <pc:chgData name="Peter Leather" userId="8fc0355e-914a-4d01-9e3a-2800fe9f8d9b" providerId="ADAL" clId="{AC3CFB7C-B30C-4B62-81B1-A8ADD76843AE}" dt="2025-04-22T08:41:11.843" v="7189" actId="47"/>
        <pc:sldMkLst>
          <pc:docMk/>
          <pc:sldMk cId="2562548575" sldId="3339"/>
        </pc:sldMkLst>
      </pc:sldChg>
      <pc:sldChg chg="del">
        <pc:chgData name="Peter Leather" userId="8fc0355e-914a-4d01-9e3a-2800fe9f8d9b" providerId="ADAL" clId="{AC3CFB7C-B30C-4B62-81B1-A8ADD76843AE}" dt="2025-04-22T08:41:11.843" v="7189" actId="47"/>
        <pc:sldMkLst>
          <pc:docMk/>
          <pc:sldMk cId="3033372186" sldId="3340"/>
        </pc:sldMkLst>
      </pc:sldChg>
      <pc:sldChg chg="del">
        <pc:chgData name="Peter Leather" userId="8fc0355e-914a-4d01-9e3a-2800fe9f8d9b" providerId="ADAL" clId="{AC3CFB7C-B30C-4B62-81B1-A8ADD76843AE}" dt="2025-04-22T08:41:11.843" v="7189" actId="47"/>
        <pc:sldMkLst>
          <pc:docMk/>
          <pc:sldMk cId="3018066211" sldId="3341"/>
        </pc:sldMkLst>
      </pc:sldChg>
      <pc:sldChg chg="del">
        <pc:chgData name="Peter Leather" userId="8fc0355e-914a-4d01-9e3a-2800fe9f8d9b" providerId="ADAL" clId="{AC3CFB7C-B30C-4B62-81B1-A8ADD76843AE}" dt="2025-04-22T08:41:11.843" v="7189" actId="47"/>
        <pc:sldMkLst>
          <pc:docMk/>
          <pc:sldMk cId="4109060512" sldId="3342"/>
        </pc:sldMkLst>
      </pc:sldChg>
      <pc:sldChg chg="del">
        <pc:chgData name="Peter Leather" userId="8fc0355e-914a-4d01-9e3a-2800fe9f8d9b" providerId="ADAL" clId="{AC3CFB7C-B30C-4B62-81B1-A8ADD76843AE}" dt="2025-04-22T08:41:11.843" v="7189" actId="47"/>
        <pc:sldMkLst>
          <pc:docMk/>
          <pc:sldMk cId="3626527682" sldId="3343"/>
        </pc:sldMkLst>
      </pc:sldChg>
      <pc:sldChg chg="del">
        <pc:chgData name="Peter Leather" userId="8fc0355e-914a-4d01-9e3a-2800fe9f8d9b" providerId="ADAL" clId="{AC3CFB7C-B30C-4B62-81B1-A8ADD76843AE}" dt="2025-04-22T08:41:11.843" v="7189" actId="47"/>
        <pc:sldMkLst>
          <pc:docMk/>
          <pc:sldMk cId="4003748935" sldId="3344"/>
        </pc:sldMkLst>
      </pc:sldChg>
      <pc:sldChg chg="del">
        <pc:chgData name="Peter Leather" userId="8fc0355e-914a-4d01-9e3a-2800fe9f8d9b" providerId="ADAL" clId="{AC3CFB7C-B30C-4B62-81B1-A8ADD76843AE}" dt="2025-04-22T08:41:11.843" v="7189" actId="47"/>
        <pc:sldMkLst>
          <pc:docMk/>
          <pc:sldMk cId="758687156" sldId="3345"/>
        </pc:sldMkLst>
      </pc:sldChg>
      <pc:sldChg chg="del">
        <pc:chgData name="Peter Leather" userId="8fc0355e-914a-4d01-9e3a-2800fe9f8d9b" providerId="ADAL" clId="{AC3CFB7C-B30C-4B62-81B1-A8ADD76843AE}" dt="2025-04-22T08:41:11.843" v="7189" actId="47"/>
        <pc:sldMkLst>
          <pc:docMk/>
          <pc:sldMk cId="3292858566" sldId="3346"/>
        </pc:sldMkLst>
      </pc:sldChg>
      <pc:sldChg chg="del">
        <pc:chgData name="Peter Leather" userId="8fc0355e-914a-4d01-9e3a-2800fe9f8d9b" providerId="ADAL" clId="{AC3CFB7C-B30C-4B62-81B1-A8ADD76843AE}" dt="2025-04-22T08:41:11.843" v="7189" actId="47"/>
        <pc:sldMkLst>
          <pc:docMk/>
          <pc:sldMk cId="3933381327" sldId="3347"/>
        </pc:sldMkLst>
      </pc:sldChg>
      <pc:sldChg chg="del">
        <pc:chgData name="Peter Leather" userId="8fc0355e-914a-4d01-9e3a-2800fe9f8d9b" providerId="ADAL" clId="{AC3CFB7C-B30C-4B62-81B1-A8ADD76843AE}" dt="2025-04-22T08:41:11.843" v="7189" actId="47"/>
        <pc:sldMkLst>
          <pc:docMk/>
          <pc:sldMk cId="3769056987" sldId="3348"/>
        </pc:sldMkLst>
      </pc:sldChg>
      <pc:sldChg chg="del">
        <pc:chgData name="Peter Leather" userId="8fc0355e-914a-4d01-9e3a-2800fe9f8d9b" providerId="ADAL" clId="{AC3CFB7C-B30C-4B62-81B1-A8ADD76843AE}" dt="2025-04-22T08:41:11.843" v="7189" actId="47"/>
        <pc:sldMkLst>
          <pc:docMk/>
          <pc:sldMk cId="511415597" sldId="3349"/>
        </pc:sldMkLst>
      </pc:sldChg>
      <pc:sldChg chg="del">
        <pc:chgData name="Peter Leather" userId="8fc0355e-914a-4d01-9e3a-2800fe9f8d9b" providerId="ADAL" clId="{AC3CFB7C-B30C-4B62-81B1-A8ADD76843AE}" dt="2025-04-22T08:41:11.843" v="7189" actId="47"/>
        <pc:sldMkLst>
          <pc:docMk/>
          <pc:sldMk cId="1102760421" sldId="3350"/>
        </pc:sldMkLst>
      </pc:sldChg>
      <pc:sldChg chg="del">
        <pc:chgData name="Peter Leather" userId="8fc0355e-914a-4d01-9e3a-2800fe9f8d9b" providerId="ADAL" clId="{AC3CFB7C-B30C-4B62-81B1-A8ADD76843AE}" dt="2025-04-22T08:41:11.843" v="7189" actId="47"/>
        <pc:sldMkLst>
          <pc:docMk/>
          <pc:sldMk cId="2214805055" sldId="3352"/>
        </pc:sldMkLst>
      </pc:sldChg>
      <pc:sldChg chg="del">
        <pc:chgData name="Peter Leather" userId="8fc0355e-914a-4d01-9e3a-2800fe9f8d9b" providerId="ADAL" clId="{AC3CFB7C-B30C-4B62-81B1-A8ADD76843AE}" dt="2025-04-22T08:41:11.843" v="7189" actId="47"/>
        <pc:sldMkLst>
          <pc:docMk/>
          <pc:sldMk cId="2422114945" sldId="3353"/>
        </pc:sldMkLst>
      </pc:sldChg>
      <pc:sldChg chg="del">
        <pc:chgData name="Peter Leather" userId="8fc0355e-914a-4d01-9e3a-2800fe9f8d9b" providerId="ADAL" clId="{AC3CFB7C-B30C-4B62-81B1-A8ADD76843AE}" dt="2025-04-22T08:41:11.843" v="7189" actId="47"/>
        <pc:sldMkLst>
          <pc:docMk/>
          <pc:sldMk cId="439538705" sldId="3354"/>
        </pc:sldMkLst>
      </pc:sldChg>
      <pc:sldChg chg="del">
        <pc:chgData name="Peter Leather" userId="8fc0355e-914a-4d01-9e3a-2800fe9f8d9b" providerId="ADAL" clId="{AC3CFB7C-B30C-4B62-81B1-A8ADD76843AE}" dt="2025-04-22T08:41:11.843" v="7189" actId="47"/>
        <pc:sldMkLst>
          <pc:docMk/>
          <pc:sldMk cId="869842232" sldId="3355"/>
        </pc:sldMkLst>
      </pc:sldChg>
      <pc:sldChg chg="del">
        <pc:chgData name="Peter Leather" userId="8fc0355e-914a-4d01-9e3a-2800fe9f8d9b" providerId="ADAL" clId="{AC3CFB7C-B30C-4B62-81B1-A8ADD76843AE}" dt="2025-04-22T08:41:11.843" v="7189" actId="47"/>
        <pc:sldMkLst>
          <pc:docMk/>
          <pc:sldMk cId="3971781962" sldId="3356"/>
        </pc:sldMkLst>
      </pc:sldChg>
      <pc:sldChg chg="del">
        <pc:chgData name="Peter Leather" userId="8fc0355e-914a-4d01-9e3a-2800fe9f8d9b" providerId="ADAL" clId="{AC3CFB7C-B30C-4B62-81B1-A8ADD76843AE}" dt="2025-04-22T08:41:11.843" v="7189" actId="47"/>
        <pc:sldMkLst>
          <pc:docMk/>
          <pc:sldMk cId="1123232723" sldId="3357"/>
        </pc:sldMkLst>
      </pc:sldChg>
      <pc:sldChg chg="del">
        <pc:chgData name="Peter Leather" userId="8fc0355e-914a-4d01-9e3a-2800fe9f8d9b" providerId="ADAL" clId="{AC3CFB7C-B30C-4B62-81B1-A8ADD76843AE}" dt="2025-04-22T08:41:11.843" v="7189" actId="47"/>
        <pc:sldMkLst>
          <pc:docMk/>
          <pc:sldMk cId="2279834946" sldId="3358"/>
        </pc:sldMkLst>
      </pc:sldChg>
      <pc:sldChg chg="del">
        <pc:chgData name="Peter Leather" userId="8fc0355e-914a-4d01-9e3a-2800fe9f8d9b" providerId="ADAL" clId="{AC3CFB7C-B30C-4B62-81B1-A8ADD76843AE}" dt="2025-04-22T08:41:11.843" v="7189" actId="47"/>
        <pc:sldMkLst>
          <pc:docMk/>
          <pc:sldMk cId="2516317109" sldId="3359"/>
        </pc:sldMkLst>
      </pc:sldChg>
      <pc:sldChg chg="del">
        <pc:chgData name="Peter Leather" userId="8fc0355e-914a-4d01-9e3a-2800fe9f8d9b" providerId="ADAL" clId="{AC3CFB7C-B30C-4B62-81B1-A8ADD76843AE}" dt="2025-04-22T08:41:11.843" v="7189" actId="47"/>
        <pc:sldMkLst>
          <pc:docMk/>
          <pc:sldMk cId="1824830204" sldId="3360"/>
        </pc:sldMkLst>
      </pc:sldChg>
      <pc:sldChg chg="del">
        <pc:chgData name="Peter Leather" userId="8fc0355e-914a-4d01-9e3a-2800fe9f8d9b" providerId="ADAL" clId="{AC3CFB7C-B30C-4B62-81B1-A8ADD76843AE}" dt="2025-04-22T08:41:11.843" v="7189" actId="47"/>
        <pc:sldMkLst>
          <pc:docMk/>
          <pc:sldMk cId="2637191843" sldId="3361"/>
        </pc:sldMkLst>
      </pc:sldChg>
      <pc:sldChg chg="del">
        <pc:chgData name="Peter Leather" userId="8fc0355e-914a-4d01-9e3a-2800fe9f8d9b" providerId="ADAL" clId="{AC3CFB7C-B30C-4B62-81B1-A8ADD76843AE}" dt="2025-04-22T08:41:11.843" v="7189" actId="47"/>
        <pc:sldMkLst>
          <pc:docMk/>
          <pc:sldMk cId="1108010198" sldId="3362"/>
        </pc:sldMkLst>
      </pc:sldChg>
      <pc:sldChg chg="del">
        <pc:chgData name="Peter Leather" userId="8fc0355e-914a-4d01-9e3a-2800fe9f8d9b" providerId="ADAL" clId="{AC3CFB7C-B30C-4B62-81B1-A8ADD76843AE}" dt="2025-04-22T08:41:11.843" v="7189" actId="47"/>
        <pc:sldMkLst>
          <pc:docMk/>
          <pc:sldMk cId="1191360731" sldId="3363"/>
        </pc:sldMkLst>
      </pc:sldChg>
      <pc:sldChg chg="del">
        <pc:chgData name="Peter Leather" userId="8fc0355e-914a-4d01-9e3a-2800fe9f8d9b" providerId="ADAL" clId="{AC3CFB7C-B30C-4B62-81B1-A8ADD76843AE}" dt="2025-04-22T08:41:11.843" v="7189" actId="47"/>
        <pc:sldMkLst>
          <pc:docMk/>
          <pc:sldMk cId="2500107265" sldId="3364"/>
        </pc:sldMkLst>
      </pc:sldChg>
      <pc:sldChg chg="del">
        <pc:chgData name="Peter Leather" userId="8fc0355e-914a-4d01-9e3a-2800fe9f8d9b" providerId="ADAL" clId="{AC3CFB7C-B30C-4B62-81B1-A8ADD76843AE}" dt="2025-04-22T08:41:11.843" v="7189" actId="47"/>
        <pc:sldMkLst>
          <pc:docMk/>
          <pc:sldMk cId="1650582366" sldId="3365"/>
        </pc:sldMkLst>
      </pc:sldChg>
      <pc:sldChg chg="del">
        <pc:chgData name="Peter Leather" userId="8fc0355e-914a-4d01-9e3a-2800fe9f8d9b" providerId="ADAL" clId="{AC3CFB7C-B30C-4B62-81B1-A8ADD76843AE}" dt="2025-04-22T08:41:11.843" v="7189" actId="47"/>
        <pc:sldMkLst>
          <pc:docMk/>
          <pc:sldMk cId="2714313191" sldId="3367"/>
        </pc:sldMkLst>
      </pc:sldChg>
      <pc:sldChg chg="del">
        <pc:chgData name="Peter Leather" userId="8fc0355e-914a-4d01-9e3a-2800fe9f8d9b" providerId="ADAL" clId="{AC3CFB7C-B30C-4B62-81B1-A8ADD76843AE}" dt="2025-04-22T08:41:11.843" v="7189" actId="47"/>
        <pc:sldMkLst>
          <pc:docMk/>
          <pc:sldMk cId="1453157811" sldId="3368"/>
        </pc:sldMkLst>
      </pc:sldChg>
      <pc:sldChg chg="del">
        <pc:chgData name="Peter Leather" userId="8fc0355e-914a-4d01-9e3a-2800fe9f8d9b" providerId="ADAL" clId="{AC3CFB7C-B30C-4B62-81B1-A8ADD76843AE}" dt="2025-04-22T08:41:11.843" v="7189" actId="47"/>
        <pc:sldMkLst>
          <pc:docMk/>
          <pc:sldMk cId="556080667" sldId="3369"/>
        </pc:sldMkLst>
      </pc:sldChg>
      <pc:sldChg chg="del">
        <pc:chgData name="Peter Leather" userId="8fc0355e-914a-4d01-9e3a-2800fe9f8d9b" providerId="ADAL" clId="{AC3CFB7C-B30C-4B62-81B1-A8ADD76843AE}" dt="2025-04-22T08:41:11.843" v="7189" actId="47"/>
        <pc:sldMkLst>
          <pc:docMk/>
          <pc:sldMk cId="2367730645" sldId="3370"/>
        </pc:sldMkLst>
      </pc:sldChg>
      <pc:sldChg chg="del">
        <pc:chgData name="Peter Leather" userId="8fc0355e-914a-4d01-9e3a-2800fe9f8d9b" providerId="ADAL" clId="{AC3CFB7C-B30C-4B62-81B1-A8ADD76843AE}" dt="2025-04-22T08:41:11.843" v="7189" actId="47"/>
        <pc:sldMkLst>
          <pc:docMk/>
          <pc:sldMk cId="2694151873" sldId="3371"/>
        </pc:sldMkLst>
      </pc:sldChg>
      <pc:sldChg chg="del">
        <pc:chgData name="Peter Leather" userId="8fc0355e-914a-4d01-9e3a-2800fe9f8d9b" providerId="ADAL" clId="{AC3CFB7C-B30C-4B62-81B1-A8ADD76843AE}" dt="2025-04-22T08:41:11.843" v="7189" actId="47"/>
        <pc:sldMkLst>
          <pc:docMk/>
          <pc:sldMk cId="2215853813" sldId="3372"/>
        </pc:sldMkLst>
      </pc:sldChg>
      <pc:sldChg chg="del">
        <pc:chgData name="Peter Leather" userId="8fc0355e-914a-4d01-9e3a-2800fe9f8d9b" providerId="ADAL" clId="{AC3CFB7C-B30C-4B62-81B1-A8ADD76843AE}" dt="2025-04-22T08:41:11.843" v="7189" actId="47"/>
        <pc:sldMkLst>
          <pc:docMk/>
          <pc:sldMk cId="2110793639" sldId="3373"/>
        </pc:sldMkLst>
      </pc:sldChg>
      <pc:sldChg chg="del">
        <pc:chgData name="Peter Leather" userId="8fc0355e-914a-4d01-9e3a-2800fe9f8d9b" providerId="ADAL" clId="{AC3CFB7C-B30C-4B62-81B1-A8ADD76843AE}" dt="2025-04-22T08:41:11.843" v="7189" actId="47"/>
        <pc:sldMkLst>
          <pc:docMk/>
          <pc:sldMk cId="2028153822" sldId="3374"/>
        </pc:sldMkLst>
      </pc:sldChg>
      <pc:sldChg chg="del">
        <pc:chgData name="Peter Leather" userId="8fc0355e-914a-4d01-9e3a-2800fe9f8d9b" providerId="ADAL" clId="{AC3CFB7C-B30C-4B62-81B1-A8ADD76843AE}" dt="2025-04-22T08:41:11.843" v="7189" actId="47"/>
        <pc:sldMkLst>
          <pc:docMk/>
          <pc:sldMk cId="68319955" sldId="3375"/>
        </pc:sldMkLst>
      </pc:sldChg>
      <pc:sldChg chg="del">
        <pc:chgData name="Peter Leather" userId="8fc0355e-914a-4d01-9e3a-2800fe9f8d9b" providerId="ADAL" clId="{AC3CFB7C-B30C-4B62-81B1-A8ADD76843AE}" dt="2025-04-22T08:41:11.843" v="7189" actId="47"/>
        <pc:sldMkLst>
          <pc:docMk/>
          <pc:sldMk cId="643935608" sldId="3376"/>
        </pc:sldMkLst>
      </pc:sldChg>
      <pc:sldChg chg="del">
        <pc:chgData name="Peter Leather" userId="8fc0355e-914a-4d01-9e3a-2800fe9f8d9b" providerId="ADAL" clId="{AC3CFB7C-B30C-4B62-81B1-A8ADD76843AE}" dt="2025-04-22T08:41:11.843" v="7189" actId="47"/>
        <pc:sldMkLst>
          <pc:docMk/>
          <pc:sldMk cId="2910831627" sldId="3377"/>
        </pc:sldMkLst>
      </pc:sldChg>
      <pc:sldChg chg="del">
        <pc:chgData name="Peter Leather" userId="8fc0355e-914a-4d01-9e3a-2800fe9f8d9b" providerId="ADAL" clId="{AC3CFB7C-B30C-4B62-81B1-A8ADD76843AE}" dt="2025-04-22T08:41:11.843" v="7189" actId="47"/>
        <pc:sldMkLst>
          <pc:docMk/>
          <pc:sldMk cId="4092084489" sldId="3378"/>
        </pc:sldMkLst>
      </pc:sldChg>
      <pc:sldChg chg="del">
        <pc:chgData name="Peter Leather" userId="8fc0355e-914a-4d01-9e3a-2800fe9f8d9b" providerId="ADAL" clId="{AC3CFB7C-B30C-4B62-81B1-A8ADD76843AE}" dt="2025-04-22T08:41:11.843" v="7189" actId="47"/>
        <pc:sldMkLst>
          <pc:docMk/>
          <pc:sldMk cId="3576594254" sldId="3379"/>
        </pc:sldMkLst>
      </pc:sldChg>
      <pc:sldChg chg="del">
        <pc:chgData name="Peter Leather" userId="8fc0355e-914a-4d01-9e3a-2800fe9f8d9b" providerId="ADAL" clId="{AC3CFB7C-B30C-4B62-81B1-A8ADD76843AE}" dt="2025-04-22T08:41:11.843" v="7189" actId="47"/>
        <pc:sldMkLst>
          <pc:docMk/>
          <pc:sldMk cId="3498790686" sldId="3380"/>
        </pc:sldMkLst>
      </pc:sldChg>
      <pc:sldChg chg="del">
        <pc:chgData name="Peter Leather" userId="8fc0355e-914a-4d01-9e3a-2800fe9f8d9b" providerId="ADAL" clId="{AC3CFB7C-B30C-4B62-81B1-A8ADD76843AE}" dt="2025-04-22T08:41:11.843" v="7189" actId="47"/>
        <pc:sldMkLst>
          <pc:docMk/>
          <pc:sldMk cId="2092323124" sldId="3381"/>
        </pc:sldMkLst>
      </pc:sldChg>
      <pc:sldChg chg="del">
        <pc:chgData name="Peter Leather" userId="8fc0355e-914a-4d01-9e3a-2800fe9f8d9b" providerId="ADAL" clId="{AC3CFB7C-B30C-4B62-81B1-A8ADD76843AE}" dt="2025-04-22T08:41:11.843" v="7189" actId="47"/>
        <pc:sldMkLst>
          <pc:docMk/>
          <pc:sldMk cId="718126221" sldId="3382"/>
        </pc:sldMkLst>
      </pc:sldChg>
      <pc:sldChg chg="del">
        <pc:chgData name="Peter Leather" userId="8fc0355e-914a-4d01-9e3a-2800fe9f8d9b" providerId="ADAL" clId="{AC3CFB7C-B30C-4B62-81B1-A8ADD76843AE}" dt="2025-04-22T08:41:11.843" v="7189" actId="47"/>
        <pc:sldMkLst>
          <pc:docMk/>
          <pc:sldMk cId="3303259176" sldId="3383"/>
        </pc:sldMkLst>
      </pc:sldChg>
      <pc:sldChg chg="del">
        <pc:chgData name="Peter Leather" userId="8fc0355e-914a-4d01-9e3a-2800fe9f8d9b" providerId="ADAL" clId="{AC3CFB7C-B30C-4B62-81B1-A8ADD76843AE}" dt="2025-04-22T08:41:11.843" v="7189" actId="47"/>
        <pc:sldMkLst>
          <pc:docMk/>
          <pc:sldMk cId="165034428" sldId="3384"/>
        </pc:sldMkLst>
      </pc:sldChg>
      <pc:sldChg chg="addSp delSp modSp mod ord modAnim">
        <pc:chgData name="Peter Leather" userId="8fc0355e-914a-4d01-9e3a-2800fe9f8d9b" providerId="ADAL" clId="{AC3CFB7C-B30C-4B62-81B1-A8ADD76843AE}" dt="2025-04-23T08:51:21.351" v="11568"/>
        <pc:sldMkLst>
          <pc:docMk/>
          <pc:sldMk cId="1286455157" sldId="3385"/>
        </pc:sldMkLst>
        <pc:spChg chg="mod">
          <ac:chgData name="Peter Leather" userId="8fc0355e-914a-4d01-9e3a-2800fe9f8d9b" providerId="ADAL" clId="{AC3CFB7C-B30C-4B62-81B1-A8ADD76843AE}" dt="2025-04-23T08:48:01.690" v="11550" actId="207"/>
          <ac:spMkLst>
            <pc:docMk/>
            <pc:sldMk cId="1286455157" sldId="3385"/>
            <ac:spMk id="2" creationId="{6DDFD585-6AD0-7FF0-5CCF-94AD3D961246}"/>
          </ac:spMkLst>
        </pc:spChg>
        <pc:spChg chg="mod">
          <ac:chgData name="Peter Leather" userId="8fc0355e-914a-4d01-9e3a-2800fe9f8d9b" providerId="ADAL" clId="{AC3CFB7C-B30C-4B62-81B1-A8ADD76843AE}" dt="2025-04-23T08:48:13.062" v="11552" actId="207"/>
          <ac:spMkLst>
            <pc:docMk/>
            <pc:sldMk cId="1286455157" sldId="3385"/>
            <ac:spMk id="3" creationId="{AF468973-5BE4-8D36-2F0B-4CE47E1F8733}"/>
          </ac:spMkLst>
        </pc:spChg>
        <pc:spChg chg="mod">
          <ac:chgData name="Peter Leather" userId="8fc0355e-914a-4d01-9e3a-2800fe9f8d9b" providerId="ADAL" clId="{AC3CFB7C-B30C-4B62-81B1-A8ADD76843AE}" dt="2025-04-22T16:04:23.351" v="10371" actId="207"/>
          <ac:spMkLst>
            <pc:docMk/>
            <pc:sldMk cId="1286455157" sldId="3385"/>
            <ac:spMk id="4" creationId="{22FF1000-47CD-ACFD-B858-7EC55D5AD386}"/>
          </ac:spMkLst>
        </pc:spChg>
        <pc:spChg chg="mod">
          <ac:chgData name="Peter Leather" userId="8fc0355e-914a-4d01-9e3a-2800fe9f8d9b" providerId="ADAL" clId="{AC3CFB7C-B30C-4B62-81B1-A8ADD76843AE}" dt="2025-04-22T16:03:19.356" v="10361" actId="1035"/>
          <ac:spMkLst>
            <pc:docMk/>
            <pc:sldMk cId="1286455157" sldId="3385"/>
            <ac:spMk id="5" creationId="{8C56FA6B-B938-153D-AC0A-1AC4839FE142}"/>
          </ac:spMkLst>
        </pc:spChg>
        <pc:spChg chg="mod">
          <ac:chgData name="Peter Leather" userId="8fc0355e-914a-4d01-9e3a-2800fe9f8d9b" providerId="ADAL" clId="{AC3CFB7C-B30C-4B62-81B1-A8ADD76843AE}" dt="2025-04-22T16:03:19.356" v="10361" actId="1035"/>
          <ac:spMkLst>
            <pc:docMk/>
            <pc:sldMk cId="1286455157" sldId="3385"/>
            <ac:spMk id="7" creationId="{6E6D30B7-097E-FB75-E436-ED521CBFC196}"/>
          </ac:spMkLst>
        </pc:spChg>
        <pc:spChg chg="mod">
          <ac:chgData name="Peter Leather" userId="8fc0355e-914a-4d01-9e3a-2800fe9f8d9b" providerId="ADAL" clId="{AC3CFB7C-B30C-4B62-81B1-A8ADD76843AE}" dt="2025-04-22T16:04:44.610" v="10375" actId="20577"/>
          <ac:spMkLst>
            <pc:docMk/>
            <pc:sldMk cId="1286455157" sldId="3385"/>
            <ac:spMk id="8" creationId="{8187A34C-0182-95F5-9166-6C3D1433D2BB}"/>
          </ac:spMkLst>
        </pc:spChg>
        <pc:spChg chg="add mod">
          <ac:chgData name="Peter Leather" userId="8fc0355e-914a-4d01-9e3a-2800fe9f8d9b" providerId="ADAL" clId="{AC3CFB7C-B30C-4B62-81B1-A8ADD76843AE}" dt="2025-04-22T16:04:16.271" v="10369" actId="207"/>
          <ac:spMkLst>
            <pc:docMk/>
            <pc:sldMk cId="1286455157" sldId="3385"/>
            <ac:spMk id="9" creationId="{D3CE7633-C0E0-552E-F065-D4A8B57CAB58}"/>
          </ac:spMkLst>
        </pc:spChg>
        <pc:spChg chg="mod">
          <ac:chgData name="Peter Leather" userId="8fc0355e-914a-4d01-9e3a-2800fe9f8d9b" providerId="ADAL" clId="{AC3CFB7C-B30C-4B62-81B1-A8ADD76843AE}" dt="2025-04-22T16:03:19.356" v="10361" actId="1035"/>
          <ac:spMkLst>
            <pc:docMk/>
            <pc:sldMk cId="1286455157" sldId="3385"/>
            <ac:spMk id="10" creationId="{CF2BF466-0436-DFDF-51C8-949F926D9623}"/>
          </ac:spMkLst>
        </pc:spChg>
        <pc:spChg chg="mod">
          <ac:chgData name="Peter Leather" userId="8fc0355e-914a-4d01-9e3a-2800fe9f8d9b" providerId="ADAL" clId="{AC3CFB7C-B30C-4B62-81B1-A8ADD76843AE}" dt="2025-04-23T08:47:08.443" v="11547" actId="207"/>
          <ac:spMkLst>
            <pc:docMk/>
            <pc:sldMk cId="1286455157" sldId="3385"/>
            <ac:spMk id="12" creationId="{25FA3C4E-9A7B-BB1B-1485-FCE374BEE688}"/>
          </ac:spMkLst>
        </pc:spChg>
        <pc:spChg chg="mod">
          <ac:chgData name="Peter Leather" userId="8fc0355e-914a-4d01-9e3a-2800fe9f8d9b" providerId="ADAL" clId="{AC3CFB7C-B30C-4B62-81B1-A8ADD76843AE}" dt="2025-04-19T10:50:16.792" v="2648" actId="164"/>
          <ac:spMkLst>
            <pc:docMk/>
            <pc:sldMk cId="1286455157" sldId="3385"/>
            <ac:spMk id="13" creationId="{55504ED1-E240-75D0-BF13-F15431DDCB90}"/>
          </ac:spMkLst>
        </pc:spChg>
        <pc:spChg chg="mod">
          <ac:chgData name="Peter Leather" userId="8fc0355e-914a-4d01-9e3a-2800fe9f8d9b" providerId="ADAL" clId="{AC3CFB7C-B30C-4B62-81B1-A8ADD76843AE}" dt="2025-04-23T08:47:17.987" v="11548" actId="207"/>
          <ac:spMkLst>
            <pc:docMk/>
            <pc:sldMk cId="1286455157" sldId="3385"/>
            <ac:spMk id="14" creationId="{E1B7385A-687E-D430-2006-78624C8A9113}"/>
          </ac:spMkLst>
        </pc:spChg>
        <pc:spChg chg="mod">
          <ac:chgData name="Peter Leather" userId="8fc0355e-914a-4d01-9e3a-2800fe9f8d9b" providerId="ADAL" clId="{AC3CFB7C-B30C-4B62-81B1-A8ADD76843AE}" dt="2025-04-19T10:50:16.792" v="2648" actId="164"/>
          <ac:spMkLst>
            <pc:docMk/>
            <pc:sldMk cId="1286455157" sldId="3385"/>
            <ac:spMk id="15" creationId="{FEE7D1F1-4C61-3AB8-C4FD-81B01AC51377}"/>
          </ac:spMkLst>
        </pc:spChg>
        <pc:spChg chg="mod">
          <ac:chgData name="Peter Leather" userId="8fc0355e-914a-4d01-9e3a-2800fe9f8d9b" providerId="ADAL" clId="{AC3CFB7C-B30C-4B62-81B1-A8ADD76843AE}" dt="2025-04-23T08:46:56.539" v="11545" actId="207"/>
          <ac:spMkLst>
            <pc:docMk/>
            <pc:sldMk cId="1286455157" sldId="3385"/>
            <ac:spMk id="16" creationId="{97A73701-46A1-6A9B-2355-0D72964E4BCA}"/>
          </ac:spMkLst>
        </pc:spChg>
        <pc:spChg chg="mod">
          <ac:chgData name="Peter Leather" userId="8fc0355e-914a-4d01-9e3a-2800fe9f8d9b" providerId="ADAL" clId="{AC3CFB7C-B30C-4B62-81B1-A8ADD76843AE}" dt="2025-04-19T10:50:16.792" v="2648" actId="164"/>
          <ac:spMkLst>
            <pc:docMk/>
            <pc:sldMk cId="1286455157" sldId="3385"/>
            <ac:spMk id="17" creationId="{A607C0A1-1FD5-1279-B014-7D6DA67D25D1}"/>
          </ac:spMkLst>
        </pc:spChg>
        <pc:spChg chg="mod">
          <ac:chgData name="Peter Leather" userId="8fc0355e-914a-4d01-9e3a-2800fe9f8d9b" providerId="ADAL" clId="{AC3CFB7C-B30C-4B62-81B1-A8ADD76843AE}" dt="2025-04-23T08:46:52.039" v="11544" actId="207"/>
          <ac:spMkLst>
            <pc:docMk/>
            <pc:sldMk cId="1286455157" sldId="3385"/>
            <ac:spMk id="18" creationId="{164674A6-DFF7-28D4-94EC-CE42D085BC7C}"/>
          </ac:spMkLst>
        </pc:spChg>
        <pc:spChg chg="add mod">
          <ac:chgData name="Peter Leather" userId="8fc0355e-914a-4d01-9e3a-2800fe9f8d9b" providerId="ADAL" clId="{AC3CFB7C-B30C-4B62-81B1-A8ADD76843AE}" dt="2025-04-23T08:49:49.724" v="11564" actId="207"/>
          <ac:spMkLst>
            <pc:docMk/>
            <pc:sldMk cId="1286455157" sldId="3385"/>
            <ac:spMk id="19" creationId="{4A64F537-898B-EE32-3B80-00586A6EF53E}"/>
          </ac:spMkLst>
        </pc:spChg>
        <pc:spChg chg="add mod">
          <ac:chgData name="Peter Leather" userId="8fc0355e-914a-4d01-9e3a-2800fe9f8d9b" providerId="ADAL" clId="{AC3CFB7C-B30C-4B62-81B1-A8ADD76843AE}" dt="2025-04-23T08:49:20.674" v="11559" actId="14100"/>
          <ac:spMkLst>
            <pc:docMk/>
            <pc:sldMk cId="1286455157" sldId="3385"/>
            <ac:spMk id="20" creationId="{544AAA3D-D893-D5A8-62F9-76D51B900E9F}"/>
          </ac:spMkLst>
        </pc:spChg>
        <pc:spChg chg="add mod">
          <ac:chgData name="Peter Leather" userId="8fc0355e-914a-4d01-9e3a-2800fe9f8d9b" providerId="ADAL" clId="{AC3CFB7C-B30C-4B62-81B1-A8ADD76843AE}" dt="2025-04-23T08:49:36.360" v="11563" actId="14100"/>
          <ac:spMkLst>
            <pc:docMk/>
            <pc:sldMk cId="1286455157" sldId="3385"/>
            <ac:spMk id="21" creationId="{19370609-1E68-4DEF-A223-AD87A0F69643}"/>
          </ac:spMkLst>
        </pc:spChg>
        <pc:grpChg chg="add mod">
          <ac:chgData name="Peter Leather" userId="8fc0355e-914a-4d01-9e3a-2800fe9f8d9b" providerId="ADAL" clId="{AC3CFB7C-B30C-4B62-81B1-A8ADD76843AE}" dt="2025-04-22T16:03:19.356" v="10361" actId="1035"/>
          <ac:grpSpMkLst>
            <pc:docMk/>
            <pc:sldMk cId="1286455157" sldId="3385"/>
            <ac:grpSpMk id="6" creationId="{993D268E-1859-E55E-7BA1-192D6F2BF105}"/>
          </ac:grpSpMkLst>
        </pc:grpChg>
      </pc:sldChg>
      <pc:sldChg chg="modSp del mod">
        <pc:chgData name="Peter Leather" userId="8fc0355e-914a-4d01-9e3a-2800fe9f8d9b" providerId="ADAL" clId="{AC3CFB7C-B30C-4B62-81B1-A8ADD76843AE}" dt="2025-04-22T08:41:11.843" v="7189" actId="47"/>
        <pc:sldMkLst>
          <pc:docMk/>
          <pc:sldMk cId="2867683879" sldId="3386"/>
        </pc:sldMkLst>
      </pc:sldChg>
      <pc:sldChg chg="addSp delSp modSp add del mod modClrScheme chgLayout">
        <pc:chgData name="Peter Leather" userId="8fc0355e-914a-4d01-9e3a-2800fe9f8d9b" providerId="ADAL" clId="{AC3CFB7C-B30C-4B62-81B1-A8ADD76843AE}" dt="2025-04-12T11:12:14.521" v="18" actId="47"/>
        <pc:sldMkLst>
          <pc:docMk/>
          <pc:sldMk cId="3855018035" sldId="3387"/>
        </pc:sldMkLst>
      </pc:sldChg>
      <pc:sldChg chg="modSp add del mod">
        <pc:chgData name="Peter Leather" userId="8fc0355e-914a-4d01-9e3a-2800fe9f8d9b" providerId="ADAL" clId="{AC3CFB7C-B30C-4B62-81B1-A8ADD76843AE}" dt="2025-04-19T11:16:20.368" v="2905" actId="47"/>
        <pc:sldMkLst>
          <pc:docMk/>
          <pc:sldMk cId="2205501641" sldId="3388"/>
        </pc:sldMkLst>
      </pc:sldChg>
      <pc:sldChg chg="addSp modSp add del mod modClrScheme chgLayout modNotesTx">
        <pc:chgData name="Peter Leather" userId="8fc0355e-914a-4d01-9e3a-2800fe9f8d9b" providerId="ADAL" clId="{AC3CFB7C-B30C-4B62-81B1-A8ADD76843AE}" dt="2025-04-19T11:04:14.595" v="2800" actId="47"/>
        <pc:sldMkLst>
          <pc:docMk/>
          <pc:sldMk cId="1680711401" sldId="3389"/>
        </pc:sldMkLst>
      </pc:sldChg>
      <pc:sldChg chg="addSp delSp modSp add mod modAnim modNotesTx">
        <pc:chgData name="Peter Leather" userId="8fc0355e-914a-4d01-9e3a-2800fe9f8d9b" providerId="ADAL" clId="{AC3CFB7C-B30C-4B62-81B1-A8ADD76843AE}" dt="2025-04-22T15:27:31.503" v="9966"/>
        <pc:sldMkLst>
          <pc:docMk/>
          <pc:sldMk cId="619304461" sldId="3390"/>
        </pc:sldMkLst>
        <pc:spChg chg="mod">
          <ac:chgData name="Peter Leather" userId="8fc0355e-914a-4d01-9e3a-2800fe9f8d9b" providerId="ADAL" clId="{AC3CFB7C-B30C-4B62-81B1-A8ADD76843AE}" dt="2025-04-19T15:16:59.495" v="5352" actId="113"/>
          <ac:spMkLst>
            <pc:docMk/>
            <pc:sldMk cId="619304461" sldId="3390"/>
            <ac:spMk id="6" creationId="{5151C608-DA4B-559A-1DA5-31D320CCC62F}"/>
          </ac:spMkLst>
        </pc:spChg>
        <pc:spChg chg="mod">
          <ac:chgData name="Peter Leather" userId="8fc0355e-914a-4d01-9e3a-2800fe9f8d9b" providerId="ADAL" clId="{AC3CFB7C-B30C-4B62-81B1-A8ADD76843AE}" dt="2025-04-19T13:49:39.086" v="4242" actId="1076"/>
          <ac:spMkLst>
            <pc:docMk/>
            <pc:sldMk cId="619304461" sldId="3390"/>
            <ac:spMk id="7" creationId="{D4EEA919-DB1A-F29D-777E-02E830A09286}"/>
          </ac:spMkLst>
        </pc:spChg>
        <pc:spChg chg="mod">
          <ac:chgData name="Peter Leather" userId="8fc0355e-914a-4d01-9e3a-2800fe9f8d9b" providerId="ADAL" clId="{AC3CFB7C-B30C-4B62-81B1-A8ADD76843AE}" dt="2025-04-19T13:49:39.086" v="4242" actId="1076"/>
          <ac:spMkLst>
            <pc:docMk/>
            <pc:sldMk cId="619304461" sldId="3390"/>
            <ac:spMk id="8" creationId="{10A15BBF-1A02-00BE-82DA-3BE629D01260}"/>
          </ac:spMkLst>
        </pc:spChg>
        <pc:spChg chg="mod">
          <ac:chgData name="Peter Leather" userId="8fc0355e-914a-4d01-9e3a-2800fe9f8d9b" providerId="ADAL" clId="{AC3CFB7C-B30C-4B62-81B1-A8ADD76843AE}" dt="2025-04-19T14:03:54.949" v="4419" actId="208"/>
          <ac:spMkLst>
            <pc:docMk/>
            <pc:sldMk cId="619304461" sldId="3390"/>
            <ac:spMk id="10" creationId="{7758DA97-9494-648D-917F-7CF95DBAF762}"/>
          </ac:spMkLst>
        </pc:spChg>
        <pc:spChg chg="mod">
          <ac:chgData name="Peter Leather" userId="8fc0355e-914a-4d01-9e3a-2800fe9f8d9b" providerId="ADAL" clId="{AC3CFB7C-B30C-4B62-81B1-A8ADD76843AE}" dt="2025-04-19T13:42:45.944" v="4096" actId="207"/>
          <ac:spMkLst>
            <pc:docMk/>
            <pc:sldMk cId="619304461" sldId="3390"/>
            <ac:spMk id="11" creationId="{60BC5EF9-B6FF-1153-96D4-8D40780B5B62}"/>
          </ac:spMkLst>
        </pc:spChg>
        <pc:spChg chg="mod">
          <ac:chgData name="Peter Leather" userId="8fc0355e-914a-4d01-9e3a-2800fe9f8d9b" providerId="ADAL" clId="{AC3CFB7C-B30C-4B62-81B1-A8ADD76843AE}" dt="2025-04-19T13:49:39.086" v="4242" actId="1076"/>
          <ac:spMkLst>
            <pc:docMk/>
            <pc:sldMk cId="619304461" sldId="3390"/>
            <ac:spMk id="12" creationId="{4C004208-E689-1988-BC61-1895E6E7DCDF}"/>
          </ac:spMkLst>
        </pc:spChg>
        <pc:spChg chg="mod">
          <ac:chgData name="Peter Leather" userId="8fc0355e-914a-4d01-9e3a-2800fe9f8d9b" providerId="ADAL" clId="{AC3CFB7C-B30C-4B62-81B1-A8ADD76843AE}" dt="2025-04-19T13:42:45.944" v="4096" actId="207"/>
          <ac:spMkLst>
            <pc:docMk/>
            <pc:sldMk cId="619304461" sldId="3390"/>
            <ac:spMk id="13" creationId="{ED4DDE61-2507-5289-6C4C-962546A40CD8}"/>
          </ac:spMkLst>
        </pc:spChg>
        <pc:spChg chg="mod">
          <ac:chgData name="Peter Leather" userId="8fc0355e-914a-4d01-9e3a-2800fe9f8d9b" providerId="ADAL" clId="{AC3CFB7C-B30C-4B62-81B1-A8ADD76843AE}" dt="2025-04-19T13:49:39.086" v="4242" actId="1076"/>
          <ac:spMkLst>
            <pc:docMk/>
            <pc:sldMk cId="619304461" sldId="3390"/>
            <ac:spMk id="14" creationId="{371F803D-C3FB-90AA-1F41-133932ACBDFF}"/>
          </ac:spMkLst>
        </pc:spChg>
        <pc:spChg chg="mod">
          <ac:chgData name="Peter Leather" userId="8fc0355e-914a-4d01-9e3a-2800fe9f8d9b" providerId="ADAL" clId="{AC3CFB7C-B30C-4B62-81B1-A8ADD76843AE}" dt="2025-04-19T13:42:45.944" v="4096" actId="207"/>
          <ac:spMkLst>
            <pc:docMk/>
            <pc:sldMk cId="619304461" sldId="3390"/>
            <ac:spMk id="15" creationId="{C97D7C9A-1FA2-3E71-5582-30F353EDB8D0}"/>
          </ac:spMkLst>
        </pc:spChg>
        <pc:spChg chg="mod">
          <ac:chgData name="Peter Leather" userId="8fc0355e-914a-4d01-9e3a-2800fe9f8d9b" providerId="ADAL" clId="{AC3CFB7C-B30C-4B62-81B1-A8ADD76843AE}" dt="2025-04-19T13:49:39.086" v="4242" actId="1076"/>
          <ac:spMkLst>
            <pc:docMk/>
            <pc:sldMk cId="619304461" sldId="3390"/>
            <ac:spMk id="16" creationId="{96148D38-93D9-E8BA-141E-108EB9B2F81C}"/>
          </ac:spMkLst>
        </pc:spChg>
        <pc:spChg chg="mod">
          <ac:chgData name="Peter Leather" userId="8fc0355e-914a-4d01-9e3a-2800fe9f8d9b" providerId="ADAL" clId="{AC3CFB7C-B30C-4B62-81B1-A8ADD76843AE}" dt="2025-04-19T13:42:45.944" v="4096" actId="207"/>
          <ac:spMkLst>
            <pc:docMk/>
            <pc:sldMk cId="619304461" sldId="3390"/>
            <ac:spMk id="17" creationId="{1667ABC1-5EB7-CB1B-6F46-76909B327307}"/>
          </ac:spMkLst>
        </pc:spChg>
        <pc:spChg chg="mod">
          <ac:chgData name="Peter Leather" userId="8fc0355e-914a-4d01-9e3a-2800fe9f8d9b" providerId="ADAL" clId="{AC3CFB7C-B30C-4B62-81B1-A8ADD76843AE}" dt="2025-04-19T13:49:39.086" v="4242" actId="1076"/>
          <ac:spMkLst>
            <pc:docMk/>
            <pc:sldMk cId="619304461" sldId="3390"/>
            <ac:spMk id="18" creationId="{F2152D10-F6E9-78AC-03C9-F8808A45C1F2}"/>
          </ac:spMkLst>
        </pc:spChg>
        <pc:spChg chg="mod">
          <ac:chgData name="Peter Leather" userId="8fc0355e-914a-4d01-9e3a-2800fe9f8d9b" providerId="ADAL" clId="{AC3CFB7C-B30C-4B62-81B1-A8ADD76843AE}" dt="2025-04-19T13:42:45.944" v="4096" actId="207"/>
          <ac:spMkLst>
            <pc:docMk/>
            <pc:sldMk cId="619304461" sldId="3390"/>
            <ac:spMk id="19" creationId="{BABA532E-6812-75DD-2F5E-922A36F79C20}"/>
          </ac:spMkLst>
        </pc:spChg>
        <pc:spChg chg="mod">
          <ac:chgData name="Peter Leather" userId="8fc0355e-914a-4d01-9e3a-2800fe9f8d9b" providerId="ADAL" clId="{AC3CFB7C-B30C-4B62-81B1-A8ADD76843AE}" dt="2025-04-19T13:49:39.086" v="4242" actId="1076"/>
          <ac:spMkLst>
            <pc:docMk/>
            <pc:sldMk cId="619304461" sldId="3390"/>
            <ac:spMk id="20" creationId="{0EDBD473-D19B-73EA-80C5-F98C4DFD72B8}"/>
          </ac:spMkLst>
        </pc:spChg>
        <pc:spChg chg="mod">
          <ac:chgData name="Peter Leather" userId="8fc0355e-914a-4d01-9e3a-2800fe9f8d9b" providerId="ADAL" clId="{AC3CFB7C-B30C-4B62-81B1-A8ADD76843AE}" dt="2025-04-19T13:42:45.944" v="4096" actId="207"/>
          <ac:spMkLst>
            <pc:docMk/>
            <pc:sldMk cId="619304461" sldId="3390"/>
            <ac:spMk id="21" creationId="{4EB8BB4C-7410-C61C-89CE-30E53CAEE883}"/>
          </ac:spMkLst>
        </pc:spChg>
        <pc:spChg chg="mod">
          <ac:chgData name="Peter Leather" userId="8fc0355e-914a-4d01-9e3a-2800fe9f8d9b" providerId="ADAL" clId="{AC3CFB7C-B30C-4B62-81B1-A8ADD76843AE}" dt="2025-04-19T13:49:39.086" v="4242" actId="1076"/>
          <ac:spMkLst>
            <pc:docMk/>
            <pc:sldMk cId="619304461" sldId="3390"/>
            <ac:spMk id="22" creationId="{DF08F8B1-B7C7-D0DB-0978-146CDDF5BAFB}"/>
          </ac:spMkLst>
        </pc:spChg>
        <pc:spChg chg="mod">
          <ac:chgData name="Peter Leather" userId="8fc0355e-914a-4d01-9e3a-2800fe9f8d9b" providerId="ADAL" clId="{AC3CFB7C-B30C-4B62-81B1-A8ADD76843AE}" dt="2025-04-19T13:42:45.944" v="4096" actId="207"/>
          <ac:spMkLst>
            <pc:docMk/>
            <pc:sldMk cId="619304461" sldId="3390"/>
            <ac:spMk id="23" creationId="{4D1544C9-23AA-7565-04E8-7C29D99C1702}"/>
          </ac:spMkLst>
        </pc:spChg>
        <pc:spChg chg="mod">
          <ac:chgData name="Peter Leather" userId="8fc0355e-914a-4d01-9e3a-2800fe9f8d9b" providerId="ADAL" clId="{AC3CFB7C-B30C-4B62-81B1-A8ADD76843AE}" dt="2025-04-19T13:38:38.539" v="4076" actId="207"/>
          <ac:spMkLst>
            <pc:docMk/>
            <pc:sldMk cId="619304461" sldId="3390"/>
            <ac:spMk id="24" creationId="{A3191F8A-36BF-EC98-FCB3-F959231A40DD}"/>
          </ac:spMkLst>
        </pc:spChg>
        <pc:spChg chg="mod">
          <ac:chgData name="Peter Leather" userId="8fc0355e-914a-4d01-9e3a-2800fe9f8d9b" providerId="ADAL" clId="{AC3CFB7C-B30C-4B62-81B1-A8ADD76843AE}" dt="2025-04-19T13:42:45.944" v="4096" actId="207"/>
          <ac:spMkLst>
            <pc:docMk/>
            <pc:sldMk cId="619304461" sldId="3390"/>
            <ac:spMk id="25" creationId="{CF56E875-2E18-4B7E-933D-4EDEC211EA1A}"/>
          </ac:spMkLst>
        </pc:spChg>
        <pc:spChg chg="mod">
          <ac:chgData name="Peter Leather" userId="8fc0355e-914a-4d01-9e3a-2800fe9f8d9b" providerId="ADAL" clId="{AC3CFB7C-B30C-4B62-81B1-A8ADD76843AE}" dt="2025-04-19T13:38:38.539" v="4076" actId="207"/>
          <ac:spMkLst>
            <pc:docMk/>
            <pc:sldMk cId="619304461" sldId="3390"/>
            <ac:spMk id="26" creationId="{6078E311-30B4-F8CB-4BE1-B9EB251D251A}"/>
          </ac:spMkLst>
        </pc:spChg>
        <pc:spChg chg="mod">
          <ac:chgData name="Peter Leather" userId="8fc0355e-914a-4d01-9e3a-2800fe9f8d9b" providerId="ADAL" clId="{AC3CFB7C-B30C-4B62-81B1-A8ADD76843AE}" dt="2025-04-19T13:42:45.944" v="4096" actId="207"/>
          <ac:spMkLst>
            <pc:docMk/>
            <pc:sldMk cId="619304461" sldId="3390"/>
            <ac:spMk id="27" creationId="{2B72D72A-F3B2-A4C9-2389-C6D92F5934B3}"/>
          </ac:spMkLst>
        </pc:spChg>
        <pc:spChg chg="mod">
          <ac:chgData name="Peter Leather" userId="8fc0355e-914a-4d01-9e3a-2800fe9f8d9b" providerId="ADAL" clId="{AC3CFB7C-B30C-4B62-81B1-A8ADD76843AE}" dt="2025-04-19T13:38:38.539" v="4076" actId="207"/>
          <ac:spMkLst>
            <pc:docMk/>
            <pc:sldMk cId="619304461" sldId="3390"/>
            <ac:spMk id="28" creationId="{B074C6A4-35FE-8FCA-0549-212277D9D4C1}"/>
          </ac:spMkLst>
        </pc:spChg>
      </pc:sldChg>
      <pc:sldChg chg="addSp modSp add del mod ord modClrScheme chgLayout">
        <pc:chgData name="Peter Leather" userId="8fc0355e-914a-4d01-9e3a-2800fe9f8d9b" providerId="ADAL" clId="{AC3CFB7C-B30C-4B62-81B1-A8ADD76843AE}" dt="2025-04-22T08:41:11.843" v="7189" actId="47"/>
        <pc:sldMkLst>
          <pc:docMk/>
          <pc:sldMk cId="1228963270" sldId="3391"/>
        </pc:sldMkLst>
      </pc:sldChg>
      <pc:sldChg chg="addSp delSp modSp new mod modClrScheme modAnim chgLayout">
        <pc:chgData name="Peter Leather" userId="8fc0355e-914a-4d01-9e3a-2800fe9f8d9b" providerId="ADAL" clId="{AC3CFB7C-B30C-4B62-81B1-A8ADD76843AE}" dt="2025-04-23T08:05:45.356" v="10873"/>
        <pc:sldMkLst>
          <pc:docMk/>
          <pc:sldMk cId="592067392" sldId="3392"/>
        </pc:sldMkLst>
        <pc:spChg chg="mod ord">
          <ac:chgData name="Peter Leather" userId="8fc0355e-914a-4d01-9e3a-2800fe9f8d9b" providerId="ADAL" clId="{AC3CFB7C-B30C-4B62-81B1-A8ADD76843AE}" dt="2025-04-23T08:05:45.356" v="10873"/>
          <ac:spMkLst>
            <pc:docMk/>
            <pc:sldMk cId="592067392" sldId="3392"/>
            <ac:spMk id="2" creationId="{D7804141-767A-D31E-F75E-453267EAEB04}"/>
          </ac:spMkLst>
        </pc:spChg>
        <pc:spChg chg="add mod ord">
          <ac:chgData name="Peter Leather" userId="8fc0355e-914a-4d01-9e3a-2800fe9f8d9b" providerId="ADAL" clId="{AC3CFB7C-B30C-4B62-81B1-A8ADD76843AE}" dt="2025-04-23T08:05:45.356" v="10873"/>
          <ac:spMkLst>
            <pc:docMk/>
            <pc:sldMk cId="592067392" sldId="3392"/>
            <ac:spMk id="4" creationId="{2309D7FC-F228-7BDD-9CE1-EAFD7F5FD9FC}"/>
          </ac:spMkLst>
        </pc:spChg>
      </pc:sldChg>
      <pc:sldChg chg="modSp add del mod modClrScheme chgLayout">
        <pc:chgData name="Peter Leather" userId="8fc0355e-914a-4d01-9e3a-2800fe9f8d9b" providerId="ADAL" clId="{AC3CFB7C-B30C-4B62-81B1-A8ADD76843AE}" dt="2025-04-19T09:40:02.848" v="2119" actId="2696"/>
        <pc:sldMkLst>
          <pc:docMk/>
          <pc:sldMk cId="909696185" sldId="3393"/>
        </pc:sldMkLst>
      </pc:sldChg>
      <pc:sldChg chg="add del">
        <pc:chgData name="Peter Leather" userId="8fc0355e-914a-4d01-9e3a-2800fe9f8d9b" providerId="ADAL" clId="{AC3CFB7C-B30C-4B62-81B1-A8ADD76843AE}" dt="2025-04-22T08:41:11.843" v="7189" actId="47"/>
        <pc:sldMkLst>
          <pc:docMk/>
          <pc:sldMk cId="3115028740" sldId="3393"/>
        </pc:sldMkLst>
      </pc:sldChg>
      <pc:sldChg chg="addSp delSp modSp new mod ord modClrScheme addAnim delAnim modAnim chgLayout">
        <pc:chgData name="Peter Leather" userId="8fc0355e-914a-4d01-9e3a-2800fe9f8d9b" providerId="ADAL" clId="{AC3CFB7C-B30C-4B62-81B1-A8ADD76843AE}" dt="2025-04-23T08:28:26.603" v="11468"/>
        <pc:sldMkLst>
          <pc:docMk/>
          <pc:sldMk cId="17192995" sldId="3394"/>
        </pc:sldMkLst>
        <pc:spChg chg="add mod ord">
          <ac:chgData name="Peter Leather" userId="8fc0355e-914a-4d01-9e3a-2800fe9f8d9b" providerId="ADAL" clId="{AC3CFB7C-B30C-4B62-81B1-A8ADD76843AE}" dt="2025-04-19T15:35:54.532" v="5767" actId="700"/>
          <ac:spMkLst>
            <pc:docMk/>
            <pc:sldMk cId="17192995" sldId="3394"/>
            <ac:spMk id="3" creationId="{2AE939DF-B55D-A44F-DC64-974AAB76CD85}"/>
          </ac:spMkLst>
        </pc:spChg>
        <pc:spChg chg="add mod ord">
          <ac:chgData name="Peter Leather" userId="8fc0355e-914a-4d01-9e3a-2800fe9f8d9b" providerId="ADAL" clId="{AC3CFB7C-B30C-4B62-81B1-A8ADD76843AE}" dt="2025-04-22T14:10:10.147" v="7788" actId="11530"/>
          <ac:spMkLst>
            <pc:docMk/>
            <pc:sldMk cId="17192995" sldId="3394"/>
            <ac:spMk id="4" creationId="{4F3607E9-6F77-2D54-5D91-E885B6D9B890}"/>
          </ac:spMkLst>
        </pc:spChg>
        <pc:spChg chg="add del mod ord">
          <ac:chgData name="Peter Leather" userId="8fc0355e-914a-4d01-9e3a-2800fe9f8d9b" providerId="ADAL" clId="{AC3CFB7C-B30C-4B62-81B1-A8ADD76843AE}" dt="2025-04-23T08:05:45.356" v="10873"/>
          <ac:spMkLst>
            <pc:docMk/>
            <pc:sldMk cId="17192995" sldId="3394"/>
            <ac:spMk id="5" creationId="{C3A0BF7B-FB68-71DC-21E6-926C0224DAA3}"/>
          </ac:spMkLst>
        </pc:spChg>
        <pc:spChg chg="add mod ord">
          <ac:chgData name="Peter Leather" userId="8fc0355e-914a-4d01-9e3a-2800fe9f8d9b" providerId="ADAL" clId="{AC3CFB7C-B30C-4B62-81B1-A8ADD76843AE}" dt="2025-04-22T14:10:10.147" v="7788" actId="11530"/>
          <ac:spMkLst>
            <pc:docMk/>
            <pc:sldMk cId="17192995" sldId="3394"/>
            <ac:spMk id="6" creationId="{98B05F1F-605A-0B53-F228-7D7CABF68431}"/>
          </ac:spMkLst>
        </pc:spChg>
        <pc:spChg chg="add del mod ord">
          <ac:chgData name="Peter Leather" userId="8fc0355e-914a-4d01-9e3a-2800fe9f8d9b" providerId="ADAL" clId="{AC3CFB7C-B30C-4B62-81B1-A8ADD76843AE}" dt="2025-04-23T08:05:45.356" v="10873"/>
          <ac:spMkLst>
            <pc:docMk/>
            <pc:sldMk cId="17192995" sldId="3394"/>
            <ac:spMk id="7" creationId="{830C6BC6-CD87-8473-0CFD-B2E060AE5E58}"/>
          </ac:spMkLst>
        </pc:spChg>
        <pc:picChg chg="add mod">
          <ac:chgData name="Peter Leather" userId="8fc0355e-914a-4d01-9e3a-2800fe9f8d9b" providerId="ADAL" clId="{AC3CFB7C-B30C-4B62-81B1-A8ADD76843AE}" dt="2025-04-22T14:09:34.403" v="7785" actId="1035"/>
          <ac:picMkLst>
            <pc:docMk/>
            <pc:sldMk cId="17192995" sldId="3394"/>
            <ac:picMk id="8" creationId="{48F596AE-D00C-1E6B-8F6A-7388E0766B82}"/>
          </ac:picMkLst>
        </pc:picChg>
        <pc:picChg chg="add mod">
          <ac:chgData name="Peter Leather" userId="8fc0355e-914a-4d01-9e3a-2800fe9f8d9b" providerId="ADAL" clId="{AC3CFB7C-B30C-4B62-81B1-A8ADD76843AE}" dt="2025-04-22T08:27:31.816" v="7099" actId="207"/>
          <ac:picMkLst>
            <pc:docMk/>
            <pc:sldMk cId="17192995" sldId="3394"/>
            <ac:picMk id="10" creationId="{8BEDF64F-B0DB-FD2D-B674-B0B0EF8EED0F}"/>
          </ac:picMkLst>
        </pc:picChg>
        <pc:picChg chg="add mod">
          <ac:chgData name="Peter Leather" userId="8fc0355e-914a-4d01-9e3a-2800fe9f8d9b" providerId="ADAL" clId="{AC3CFB7C-B30C-4B62-81B1-A8ADD76843AE}" dt="2025-04-22T14:09:24.419" v="7782" actId="1076"/>
          <ac:picMkLst>
            <pc:docMk/>
            <pc:sldMk cId="17192995" sldId="3394"/>
            <ac:picMk id="11" creationId="{D026FA59-6B0A-DD1E-3F2E-2AC41D4D9F3E}"/>
          </ac:picMkLst>
        </pc:picChg>
      </pc:sldChg>
      <pc:sldChg chg="addSp delSp modSp add del mod modClrScheme chgLayout">
        <pc:chgData name="Peter Leather" userId="8fc0355e-914a-4d01-9e3a-2800fe9f8d9b" providerId="ADAL" clId="{AC3CFB7C-B30C-4B62-81B1-A8ADD76843AE}" dt="2025-04-13T07:51:42.701" v="322" actId="2890"/>
        <pc:sldMkLst>
          <pc:docMk/>
          <pc:sldMk cId="2325222205" sldId="3394"/>
        </pc:sldMkLst>
      </pc:sldChg>
      <pc:sldChg chg="addSp delSp modSp add mod ord modClrScheme modAnim chgLayout">
        <pc:chgData name="Peter Leather" userId="8fc0355e-914a-4d01-9e3a-2800fe9f8d9b" providerId="ADAL" clId="{AC3CFB7C-B30C-4B62-81B1-A8ADD76843AE}" dt="2025-04-23T14:19:55.455" v="11725"/>
        <pc:sldMkLst>
          <pc:docMk/>
          <pc:sldMk cId="1617167206" sldId="3395"/>
        </pc:sldMkLst>
        <pc:spChg chg="mod">
          <ac:chgData name="Peter Leather" userId="8fc0355e-914a-4d01-9e3a-2800fe9f8d9b" providerId="ADAL" clId="{AC3CFB7C-B30C-4B62-81B1-A8ADD76843AE}" dt="2025-04-22T16:07:47.794" v="10414" actId="1036"/>
          <ac:spMkLst>
            <pc:docMk/>
            <pc:sldMk cId="1617167206" sldId="3395"/>
            <ac:spMk id="2" creationId="{1EBCDAD9-BEC6-9C97-82EF-727B6A1472D5}"/>
          </ac:spMkLst>
        </pc:spChg>
        <pc:spChg chg="add mod">
          <ac:chgData name="Peter Leather" userId="8fc0355e-914a-4d01-9e3a-2800fe9f8d9b" providerId="ADAL" clId="{AC3CFB7C-B30C-4B62-81B1-A8ADD76843AE}" dt="2025-04-23T07:43:39.861" v="10448" actId="553"/>
          <ac:spMkLst>
            <pc:docMk/>
            <pc:sldMk cId="1617167206" sldId="3395"/>
            <ac:spMk id="4" creationId="{F91EB5B1-7463-66AF-EAF3-C804ADE8F21C}"/>
          </ac:spMkLst>
        </pc:spChg>
        <pc:spChg chg="add mod">
          <ac:chgData name="Peter Leather" userId="8fc0355e-914a-4d01-9e3a-2800fe9f8d9b" providerId="ADAL" clId="{AC3CFB7C-B30C-4B62-81B1-A8ADD76843AE}" dt="2025-04-23T07:43:39.861" v="10448" actId="553"/>
          <ac:spMkLst>
            <pc:docMk/>
            <pc:sldMk cId="1617167206" sldId="3395"/>
            <ac:spMk id="6" creationId="{DCD60513-1D65-21D3-ADF4-5A06A2B1149F}"/>
          </ac:spMkLst>
        </pc:spChg>
        <pc:spChg chg="add mod">
          <ac:chgData name="Peter Leather" userId="8fc0355e-914a-4d01-9e3a-2800fe9f8d9b" providerId="ADAL" clId="{AC3CFB7C-B30C-4B62-81B1-A8ADD76843AE}" dt="2025-04-23T07:43:39.861" v="10448" actId="553"/>
          <ac:spMkLst>
            <pc:docMk/>
            <pc:sldMk cId="1617167206" sldId="3395"/>
            <ac:spMk id="7" creationId="{B3DA11CB-291A-3B19-5AB0-D9DF2C051E00}"/>
          </ac:spMkLst>
        </pc:spChg>
        <pc:spChg chg="mod">
          <ac:chgData name="Peter Leather" userId="8fc0355e-914a-4d01-9e3a-2800fe9f8d9b" providerId="ADAL" clId="{AC3CFB7C-B30C-4B62-81B1-A8ADD76843AE}" dt="2025-04-22T16:09:18.201" v="10424" actId="164"/>
          <ac:spMkLst>
            <pc:docMk/>
            <pc:sldMk cId="1617167206" sldId="3395"/>
            <ac:spMk id="68" creationId="{A4CD1725-580B-B7C4-8AF3-DEE2F77A7990}"/>
          </ac:spMkLst>
        </pc:spChg>
        <pc:spChg chg="mod">
          <ac:chgData name="Peter Leather" userId="8fc0355e-914a-4d01-9e3a-2800fe9f8d9b" providerId="ADAL" clId="{AC3CFB7C-B30C-4B62-81B1-A8ADD76843AE}" dt="2025-04-23T07:45:09.424" v="10449" actId="20577"/>
          <ac:spMkLst>
            <pc:docMk/>
            <pc:sldMk cId="1617167206" sldId="3395"/>
            <ac:spMk id="69" creationId="{CEEF7FFF-3E4D-9FB8-1D4D-92AF6459D9AF}"/>
          </ac:spMkLst>
        </pc:spChg>
        <pc:spChg chg="mod">
          <ac:chgData name="Peter Leather" userId="8fc0355e-914a-4d01-9e3a-2800fe9f8d9b" providerId="ADAL" clId="{AC3CFB7C-B30C-4B62-81B1-A8ADD76843AE}" dt="2025-04-23T07:46:14.700" v="10461" actId="1076"/>
          <ac:spMkLst>
            <pc:docMk/>
            <pc:sldMk cId="1617167206" sldId="3395"/>
            <ac:spMk id="72" creationId="{A9AC01FF-98FC-5371-1EEC-BE21365D2D43}"/>
          </ac:spMkLst>
        </pc:spChg>
        <pc:grpChg chg="add mod">
          <ac:chgData name="Peter Leather" userId="8fc0355e-914a-4d01-9e3a-2800fe9f8d9b" providerId="ADAL" clId="{AC3CFB7C-B30C-4B62-81B1-A8ADD76843AE}" dt="2025-04-22T16:09:18.201" v="10424" actId="164"/>
          <ac:grpSpMkLst>
            <pc:docMk/>
            <pc:sldMk cId="1617167206" sldId="3395"/>
            <ac:grpSpMk id="5" creationId="{939EC54A-C60F-DDA1-7D66-55FE11E6D170}"/>
          </ac:grpSpMkLst>
        </pc:grpChg>
        <pc:picChg chg="mod">
          <ac:chgData name="Peter Leather" userId="8fc0355e-914a-4d01-9e3a-2800fe9f8d9b" providerId="ADAL" clId="{AC3CFB7C-B30C-4B62-81B1-A8ADD76843AE}" dt="2025-04-22T16:09:18.201" v="10424" actId="164"/>
          <ac:picMkLst>
            <pc:docMk/>
            <pc:sldMk cId="1617167206" sldId="3395"/>
            <ac:picMk id="67" creationId="{C571C4D2-BC96-6315-BA5C-5686F337EA3C}"/>
          </ac:picMkLst>
        </pc:picChg>
        <pc:cxnChg chg="mod">
          <ac:chgData name="Peter Leather" userId="8fc0355e-914a-4d01-9e3a-2800fe9f8d9b" providerId="ADAL" clId="{AC3CFB7C-B30C-4B62-81B1-A8ADD76843AE}" dt="2025-04-23T07:46:06.844" v="10458" actId="1076"/>
          <ac:cxnSpMkLst>
            <pc:docMk/>
            <pc:sldMk cId="1617167206" sldId="3395"/>
            <ac:cxnSpMk id="71" creationId="{F3786B2F-A9D1-AB16-5875-728615FEA84E}"/>
          </ac:cxnSpMkLst>
        </pc:cxnChg>
      </pc:sldChg>
      <pc:sldChg chg="modSp add mod ord">
        <pc:chgData name="Peter Leather" userId="8fc0355e-914a-4d01-9e3a-2800fe9f8d9b" providerId="ADAL" clId="{AC3CFB7C-B30C-4B62-81B1-A8ADD76843AE}" dt="2025-04-19T17:36:46.737" v="6684" actId="113"/>
        <pc:sldMkLst>
          <pc:docMk/>
          <pc:sldMk cId="465760143" sldId="3396"/>
        </pc:sldMkLst>
        <pc:spChg chg="mod">
          <ac:chgData name="Peter Leather" userId="8fc0355e-914a-4d01-9e3a-2800fe9f8d9b" providerId="ADAL" clId="{AC3CFB7C-B30C-4B62-81B1-A8ADD76843AE}" dt="2025-04-19T17:36:46.737" v="6684" actId="113"/>
          <ac:spMkLst>
            <pc:docMk/>
            <pc:sldMk cId="465760143" sldId="3396"/>
            <ac:spMk id="2" creationId="{DDC0C6F1-DD52-D87A-DBED-9D55838ABB15}"/>
          </ac:spMkLst>
        </pc:spChg>
        <pc:spChg chg="mod">
          <ac:chgData name="Peter Leather" userId="8fc0355e-914a-4d01-9e3a-2800fe9f8d9b" providerId="ADAL" clId="{AC3CFB7C-B30C-4B62-81B1-A8ADD76843AE}" dt="2025-04-19T17:36:46.737" v="6684" actId="113"/>
          <ac:spMkLst>
            <pc:docMk/>
            <pc:sldMk cId="465760143" sldId="3396"/>
            <ac:spMk id="3" creationId="{05B4E065-4EAE-A2A4-DAA7-D140620E7289}"/>
          </ac:spMkLst>
        </pc:spChg>
      </pc:sldChg>
      <pc:sldChg chg="addSp delSp modSp new mod ord modClrScheme delAnim modAnim chgLayout modNotesTx">
        <pc:chgData name="Peter Leather" userId="8fc0355e-914a-4d01-9e3a-2800fe9f8d9b" providerId="ADAL" clId="{AC3CFB7C-B30C-4B62-81B1-A8ADD76843AE}" dt="2025-04-23T08:44:00.985" v="11541" actId="478"/>
        <pc:sldMkLst>
          <pc:docMk/>
          <pc:sldMk cId="3142420035" sldId="3397"/>
        </pc:sldMkLst>
        <pc:spChg chg="add mod">
          <ac:chgData name="Peter Leather" userId="8fc0355e-914a-4d01-9e3a-2800fe9f8d9b" providerId="ADAL" clId="{AC3CFB7C-B30C-4B62-81B1-A8ADD76843AE}" dt="2025-04-19T17:36:32.784" v="6682" actId="113"/>
          <ac:spMkLst>
            <pc:docMk/>
            <pc:sldMk cId="3142420035" sldId="3397"/>
            <ac:spMk id="2" creationId="{B92FEBB1-0A21-7E92-C140-1569B90B173C}"/>
          </ac:spMkLst>
        </pc:spChg>
        <pc:spChg chg="add mod">
          <ac:chgData name="Peter Leather" userId="8fc0355e-914a-4d01-9e3a-2800fe9f8d9b" providerId="ADAL" clId="{AC3CFB7C-B30C-4B62-81B1-A8ADD76843AE}" dt="2025-04-19T17:36:28.509" v="6681" actId="113"/>
          <ac:spMkLst>
            <pc:docMk/>
            <pc:sldMk cId="3142420035" sldId="3397"/>
            <ac:spMk id="6" creationId="{F3CC27FC-EE86-BEED-18EB-7552D4D308BF}"/>
          </ac:spMkLst>
        </pc:spChg>
        <pc:graphicFrameChg chg="add mod modGraphic">
          <ac:chgData name="Peter Leather" userId="8fc0355e-914a-4d01-9e3a-2800fe9f8d9b" providerId="ADAL" clId="{AC3CFB7C-B30C-4B62-81B1-A8ADD76843AE}" dt="2025-04-19T15:05:37.597" v="5189" actId="207"/>
          <ac:graphicFrameMkLst>
            <pc:docMk/>
            <pc:sldMk cId="3142420035" sldId="3397"/>
            <ac:graphicFrameMk id="5" creationId="{6FE16BE4-BD1E-E74F-223F-BE20BD259013}"/>
          </ac:graphicFrameMkLst>
        </pc:graphicFrameChg>
      </pc:sldChg>
      <pc:sldChg chg="addSp delSp modSp new del mod ord modClrScheme delAnim modAnim chgLayout">
        <pc:chgData name="Peter Leather" userId="8fc0355e-914a-4d01-9e3a-2800fe9f8d9b" providerId="ADAL" clId="{AC3CFB7C-B30C-4B62-81B1-A8ADD76843AE}" dt="2025-04-22T08:31:10.073" v="7185" actId="2696"/>
        <pc:sldMkLst>
          <pc:docMk/>
          <pc:sldMk cId="2255432609" sldId="3398"/>
        </pc:sldMkLst>
      </pc:sldChg>
      <pc:sldChg chg="add del">
        <pc:chgData name="Peter Leather" userId="8fc0355e-914a-4d01-9e3a-2800fe9f8d9b" providerId="ADAL" clId="{AC3CFB7C-B30C-4B62-81B1-A8ADD76843AE}" dt="2025-04-22T08:41:11.843" v="7189" actId="47"/>
        <pc:sldMkLst>
          <pc:docMk/>
          <pc:sldMk cId="1545441238" sldId="3399"/>
        </pc:sldMkLst>
      </pc:sldChg>
      <pc:sldChg chg="modSp add del mod">
        <pc:chgData name="Peter Leather" userId="8fc0355e-914a-4d01-9e3a-2800fe9f8d9b" providerId="ADAL" clId="{AC3CFB7C-B30C-4B62-81B1-A8ADD76843AE}" dt="2025-04-19T09:56:26.508" v="2316" actId="2696"/>
        <pc:sldMkLst>
          <pc:docMk/>
          <pc:sldMk cId="119988193" sldId="3400"/>
        </pc:sldMkLst>
      </pc:sldChg>
      <pc:sldChg chg="add del">
        <pc:chgData name="Peter Leather" userId="8fc0355e-914a-4d01-9e3a-2800fe9f8d9b" providerId="ADAL" clId="{AC3CFB7C-B30C-4B62-81B1-A8ADD76843AE}" dt="2025-04-22T08:41:11.843" v="7189" actId="47"/>
        <pc:sldMkLst>
          <pc:docMk/>
          <pc:sldMk cId="3581239156" sldId="3400"/>
        </pc:sldMkLst>
      </pc:sldChg>
      <pc:sldChg chg="addSp delSp modSp add mod ord delAnim modAnim">
        <pc:chgData name="Peter Leather" userId="8fc0355e-914a-4d01-9e3a-2800fe9f8d9b" providerId="ADAL" clId="{AC3CFB7C-B30C-4B62-81B1-A8ADD76843AE}" dt="2025-04-23T14:17:45.657" v="11724" actId="20577"/>
        <pc:sldMkLst>
          <pc:docMk/>
          <pc:sldMk cId="4067138021" sldId="3401"/>
        </pc:sldMkLst>
        <pc:spChg chg="add mod">
          <ac:chgData name="Peter Leather" userId="8fc0355e-914a-4d01-9e3a-2800fe9f8d9b" providerId="ADAL" clId="{AC3CFB7C-B30C-4B62-81B1-A8ADD76843AE}" dt="2025-04-23T14:17:45.657" v="11724" actId="20577"/>
          <ac:spMkLst>
            <pc:docMk/>
            <pc:sldMk cId="4067138021" sldId="3401"/>
            <ac:spMk id="2" creationId="{0E294F28-257E-96B7-0213-FB9F92458C2F}"/>
          </ac:spMkLst>
        </pc:spChg>
        <pc:spChg chg="add mod ord">
          <ac:chgData name="Peter Leather" userId="8fc0355e-914a-4d01-9e3a-2800fe9f8d9b" providerId="ADAL" clId="{AC3CFB7C-B30C-4B62-81B1-A8ADD76843AE}" dt="2025-04-22T15:52:44.776" v="10249" actId="164"/>
          <ac:spMkLst>
            <pc:docMk/>
            <pc:sldMk cId="4067138021" sldId="3401"/>
            <ac:spMk id="3" creationId="{420B9EC4-427B-86AD-F734-2F1AA6FE5005}"/>
          </ac:spMkLst>
        </pc:spChg>
        <pc:spChg chg="add mod ord">
          <ac:chgData name="Peter Leather" userId="8fc0355e-914a-4d01-9e3a-2800fe9f8d9b" providerId="ADAL" clId="{AC3CFB7C-B30C-4B62-81B1-A8ADD76843AE}" dt="2025-04-22T15:52:44.776" v="10249" actId="164"/>
          <ac:spMkLst>
            <pc:docMk/>
            <pc:sldMk cId="4067138021" sldId="3401"/>
            <ac:spMk id="5" creationId="{E4BF84D3-4813-DA49-93F9-E5F532149B93}"/>
          </ac:spMkLst>
        </pc:spChg>
        <pc:spChg chg="add mod">
          <ac:chgData name="Peter Leather" userId="8fc0355e-914a-4d01-9e3a-2800fe9f8d9b" providerId="ADAL" clId="{AC3CFB7C-B30C-4B62-81B1-A8ADD76843AE}" dt="2025-04-23T08:35:28.667" v="11486" actId="14100"/>
          <ac:spMkLst>
            <pc:docMk/>
            <pc:sldMk cId="4067138021" sldId="3401"/>
            <ac:spMk id="9" creationId="{9C5E9558-4BD7-D725-9009-31A8811D444C}"/>
          </ac:spMkLst>
        </pc:spChg>
        <pc:grpChg chg="add mod">
          <ac:chgData name="Peter Leather" userId="8fc0355e-914a-4d01-9e3a-2800fe9f8d9b" providerId="ADAL" clId="{AC3CFB7C-B30C-4B62-81B1-A8ADD76843AE}" dt="2025-04-22T15:52:44.776" v="10249" actId="164"/>
          <ac:grpSpMkLst>
            <pc:docMk/>
            <pc:sldMk cId="4067138021" sldId="3401"/>
            <ac:grpSpMk id="7" creationId="{2FA434F8-4403-4161-DC55-EE15046FBEC0}"/>
          </ac:grpSpMkLst>
        </pc:grpChg>
        <pc:picChg chg="mod">
          <ac:chgData name="Peter Leather" userId="8fc0355e-914a-4d01-9e3a-2800fe9f8d9b" providerId="ADAL" clId="{AC3CFB7C-B30C-4B62-81B1-A8ADD76843AE}" dt="2025-04-22T14:16:24.701" v="7863" actId="1038"/>
          <ac:picMkLst>
            <pc:docMk/>
            <pc:sldMk cId="4067138021" sldId="3401"/>
            <ac:picMk id="4" creationId="{0EFA746D-B0B8-9C3E-7A66-82B52AD4CEBD}"/>
          </ac:picMkLst>
        </pc:picChg>
        <pc:picChg chg="mod">
          <ac:chgData name="Peter Leather" userId="8fc0355e-914a-4d01-9e3a-2800fe9f8d9b" providerId="ADAL" clId="{AC3CFB7C-B30C-4B62-81B1-A8ADD76843AE}" dt="2025-04-22T14:16:24.701" v="7863" actId="1038"/>
          <ac:picMkLst>
            <pc:docMk/>
            <pc:sldMk cId="4067138021" sldId="3401"/>
            <ac:picMk id="1026" creationId="{2CAEA320-2D9F-E134-8942-DB4DE56065B1}"/>
          </ac:picMkLst>
        </pc:picChg>
      </pc:sldChg>
      <pc:sldChg chg="addSp delSp modSp add del mod modNotesTx">
        <pc:chgData name="Peter Leather" userId="8fc0355e-914a-4d01-9e3a-2800fe9f8d9b" providerId="ADAL" clId="{AC3CFB7C-B30C-4B62-81B1-A8ADD76843AE}" dt="2025-04-22T15:13:42.510" v="9814" actId="47"/>
        <pc:sldMkLst>
          <pc:docMk/>
          <pc:sldMk cId="1707228833" sldId="3402"/>
        </pc:sldMkLst>
      </pc:sldChg>
      <pc:sldChg chg="addSp modSp add mod ord modAnim">
        <pc:chgData name="Peter Leather" userId="8fc0355e-914a-4d01-9e3a-2800fe9f8d9b" providerId="ADAL" clId="{AC3CFB7C-B30C-4B62-81B1-A8ADD76843AE}" dt="2025-04-23T08:05:45.356" v="10873"/>
        <pc:sldMkLst>
          <pc:docMk/>
          <pc:sldMk cId="3206906211" sldId="3403"/>
        </pc:sldMkLst>
        <pc:spChg chg="add mod">
          <ac:chgData name="Peter Leather" userId="8fc0355e-914a-4d01-9e3a-2800fe9f8d9b" providerId="ADAL" clId="{AC3CFB7C-B30C-4B62-81B1-A8ADD76843AE}" dt="2025-04-19T14:58:15.782" v="5101" actId="207"/>
          <ac:spMkLst>
            <pc:docMk/>
            <pc:sldMk cId="3206906211" sldId="3403"/>
            <ac:spMk id="2" creationId="{81D005F6-676C-EC64-E75C-3FC1369DDB3F}"/>
          </ac:spMkLst>
        </pc:spChg>
        <pc:spChg chg="add mod">
          <ac:chgData name="Peter Leather" userId="8fc0355e-914a-4d01-9e3a-2800fe9f8d9b" providerId="ADAL" clId="{AC3CFB7C-B30C-4B62-81B1-A8ADD76843AE}" dt="2025-04-22T14:22:27.481" v="8034" actId="113"/>
          <ac:spMkLst>
            <pc:docMk/>
            <pc:sldMk cId="3206906211" sldId="3403"/>
            <ac:spMk id="3" creationId="{33A543BC-3040-903A-EE4D-3BF9C7950CB4}"/>
          </ac:spMkLst>
        </pc:spChg>
        <pc:spChg chg="mod">
          <ac:chgData name="Peter Leather" userId="8fc0355e-914a-4d01-9e3a-2800fe9f8d9b" providerId="ADAL" clId="{AC3CFB7C-B30C-4B62-81B1-A8ADD76843AE}" dt="2025-04-23T08:05:45.356" v="10873"/>
          <ac:spMkLst>
            <pc:docMk/>
            <pc:sldMk cId="3206906211" sldId="3403"/>
            <ac:spMk id="7" creationId="{EFE896DF-B0B1-8AD7-AC3A-E740BB30E5AA}"/>
          </ac:spMkLst>
        </pc:spChg>
        <pc:spChg chg="mod">
          <ac:chgData name="Peter Leather" userId="8fc0355e-914a-4d01-9e3a-2800fe9f8d9b" providerId="ADAL" clId="{AC3CFB7C-B30C-4B62-81B1-A8ADD76843AE}" dt="2025-04-22T14:22:23.430" v="8033" actId="1076"/>
          <ac:spMkLst>
            <pc:docMk/>
            <pc:sldMk cId="3206906211" sldId="3403"/>
            <ac:spMk id="9" creationId="{D1C797EF-C2E0-DA08-A09D-28A9C633F849}"/>
          </ac:spMkLst>
        </pc:spChg>
      </pc:sldChg>
      <pc:sldChg chg="addSp modSp add mod">
        <pc:chgData name="Peter Leather" userId="8fc0355e-914a-4d01-9e3a-2800fe9f8d9b" providerId="ADAL" clId="{AC3CFB7C-B30C-4B62-81B1-A8ADD76843AE}" dt="2025-04-23T08:05:45.271" v="10853"/>
        <pc:sldMkLst>
          <pc:docMk/>
          <pc:sldMk cId="1300385217" sldId="3404"/>
        </pc:sldMkLst>
        <pc:spChg chg="mod">
          <ac:chgData name="Peter Leather" userId="8fc0355e-914a-4d01-9e3a-2800fe9f8d9b" providerId="ADAL" clId="{AC3CFB7C-B30C-4B62-81B1-A8ADD76843AE}" dt="2025-04-23T08:05:45.271" v="10853"/>
          <ac:spMkLst>
            <pc:docMk/>
            <pc:sldMk cId="1300385217" sldId="3404"/>
            <ac:spMk id="2" creationId="{9D22C13A-5B52-6F5D-E7FC-1D04103CF314}"/>
          </ac:spMkLst>
        </pc:spChg>
        <pc:spChg chg="mod">
          <ac:chgData name="Peter Leather" userId="8fc0355e-914a-4d01-9e3a-2800fe9f8d9b" providerId="ADAL" clId="{AC3CFB7C-B30C-4B62-81B1-A8ADD76843AE}" dt="2025-04-23T08:05:45.271" v="10853"/>
          <ac:spMkLst>
            <pc:docMk/>
            <pc:sldMk cId="1300385217" sldId="3404"/>
            <ac:spMk id="3" creationId="{1CBB89E8-2FCC-C4CC-C2FE-867DA064B707}"/>
          </ac:spMkLst>
        </pc:spChg>
        <pc:spChg chg="mod">
          <ac:chgData name="Peter Leather" userId="8fc0355e-914a-4d01-9e3a-2800fe9f8d9b" providerId="ADAL" clId="{AC3CFB7C-B30C-4B62-81B1-A8ADD76843AE}" dt="2025-04-19T09:11:53.650" v="1741" actId="20577"/>
          <ac:spMkLst>
            <pc:docMk/>
            <pc:sldMk cId="1300385217" sldId="3404"/>
            <ac:spMk id="4" creationId="{AB765FF4-99D5-A040-1B06-04D58C5F90DA}"/>
          </ac:spMkLst>
        </pc:spChg>
      </pc:sldChg>
      <pc:sldChg chg="modSp add mod modAnim">
        <pc:chgData name="Peter Leather" userId="8fc0355e-914a-4d01-9e3a-2800fe9f8d9b" providerId="ADAL" clId="{AC3CFB7C-B30C-4B62-81B1-A8ADD76843AE}" dt="2025-04-22T15:51:46.583" v="10248"/>
        <pc:sldMkLst>
          <pc:docMk/>
          <pc:sldMk cId="899943835" sldId="3405"/>
        </pc:sldMkLst>
        <pc:spChg chg="mod">
          <ac:chgData name="Peter Leather" userId="8fc0355e-914a-4d01-9e3a-2800fe9f8d9b" providerId="ADAL" clId="{AC3CFB7C-B30C-4B62-81B1-A8ADD76843AE}" dt="2025-04-22T14:13:23.354" v="7817" actId="1035"/>
          <ac:spMkLst>
            <pc:docMk/>
            <pc:sldMk cId="899943835" sldId="3405"/>
            <ac:spMk id="4" creationId="{9B2C6B82-F4C3-667A-A415-5FAD9BFA4085}"/>
          </ac:spMkLst>
        </pc:spChg>
        <pc:spChg chg="mod">
          <ac:chgData name="Peter Leather" userId="8fc0355e-914a-4d01-9e3a-2800fe9f8d9b" providerId="ADAL" clId="{AC3CFB7C-B30C-4B62-81B1-A8ADD76843AE}" dt="2025-04-22T14:13:44.242" v="7825" actId="1076"/>
          <ac:spMkLst>
            <pc:docMk/>
            <pc:sldMk cId="899943835" sldId="3405"/>
            <ac:spMk id="6" creationId="{E668FED2-2E81-4D15-7E6F-C85C22C2D477}"/>
          </ac:spMkLst>
        </pc:spChg>
        <pc:picChg chg="mod">
          <ac:chgData name="Peter Leather" userId="8fc0355e-914a-4d01-9e3a-2800fe9f8d9b" providerId="ADAL" clId="{AC3CFB7C-B30C-4B62-81B1-A8ADD76843AE}" dt="2025-04-19T15:57:49.304" v="6031" actId="14826"/>
          <ac:picMkLst>
            <pc:docMk/>
            <pc:sldMk cId="899943835" sldId="3405"/>
            <ac:picMk id="3" creationId="{DA0FEF51-0D79-BAA6-3375-C732179CFCE4}"/>
          </ac:picMkLst>
        </pc:picChg>
      </pc:sldChg>
      <pc:sldChg chg="addSp modSp add mod setBg modAnim">
        <pc:chgData name="Peter Leather" userId="8fc0355e-914a-4d01-9e3a-2800fe9f8d9b" providerId="ADAL" clId="{AC3CFB7C-B30C-4B62-81B1-A8ADD76843AE}" dt="2025-04-23T08:37:27.725" v="11489"/>
        <pc:sldMkLst>
          <pc:docMk/>
          <pc:sldMk cId="4006655796" sldId="3406"/>
        </pc:sldMkLst>
        <pc:spChg chg="add mod">
          <ac:chgData name="Peter Leather" userId="8fc0355e-914a-4d01-9e3a-2800fe9f8d9b" providerId="ADAL" clId="{AC3CFB7C-B30C-4B62-81B1-A8ADD76843AE}" dt="2025-04-19T09:28:02.681" v="1912" actId="207"/>
          <ac:spMkLst>
            <pc:docMk/>
            <pc:sldMk cId="4006655796" sldId="3406"/>
            <ac:spMk id="2" creationId="{34D99270-2B75-5F05-3445-6C3901960879}"/>
          </ac:spMkLst>
        </pc:spChg>
        <pc:spChg chg="add mod">
          <ac:chgData name="Peter Leather" userId="8fc0355e-914a-4d01-9e3a-2800fe9f8d9b" providerId="ADAL" clId="{AC3CFB7C-B30C-4B62-81B1-A8ADD76843AE}" dt="2025-04-19T09:28:02.691" v="1920" actId="207"/>
          <ac:spMkLst>
            <pc:docMk/>
            <pc:sldMk cId="4006655796" sldId="3406"/>
            <ac:spMk id="3" creationId="{7C5EBD7F-2DEB-858D-1F15-BD2E36E189E9}"/>
          </ac:spMkLst>
        </pc:spChg>
        <pc:spChg chg="mod">
          <ac:chgData name="Peter Leather" userId="8fc0355e-914a-4d01-9e3a-2800fe9f8d9b" providerId="ADAL" clId="{AC3CFB7C-B30C-4B62-81B1-A8ADD76843AE}" dt="2025-04-22T14:14:24.930" v="7828" actId="108"/>
          <ac:spMkLst>
            <pc:docMk/>
            <pc:sldMk cId="4006655796" sldId="3406"/>
            <ac:spMk id="5" creationId="{9E12ED63-770F-8080-E1AA-FFD4E8FBFA63}"/>
          </ac:spMkLst>
        </pc:spChg>
        <pc:spChg chg="mod">
          <ac:chgData name="Peter Leather" userId="8fc0355e-914a-4d01-9e3a-2800fe9f8d9b" providerId="ADAL" clId="{AC3CFB7C-B30C-4B62-81B1-A8ADD76843AE}" dt="2025-04-23T08:36:55.406" v="11487" actId="207"/>
          <ac:spMkLst>
            <pc:docMk/>
            <pc:sldMk cId="4006655796" sldId="3406"/>
            <ac:spMk id="7" creationId="{73FD806C-59B8-4E39-B5A3-52E1780862B8}"/>
          </ac:spMkLst>
        </pc:spChg>
      </pc:sldChg>
      <pc:sldChg chg="modSp add mod modAnim">
        <pc:chgData name="Peter Leather" userId="8fc0355e-914a-4d01-9e3a-2800fe9f8d9b" providerId="ADAL" clId="{AC3CFB7C-B30C-4B62-81B1-A8ADD76843AE}" dt="2025-04-22T14:14:39.826" v="7832" actId="122"/>
        <pc:sldMkLst>
          <pc:docMk/>
          <pc:sldMk cId="2854215406" sldId="3407"/>
        </pc:sldMkLst>
        <pc:spChg chg="mod">
          <ac:chgData name="Peter Leather" userId="8fc0355e-914a-4d01-9e3a-2800fe9f8d9b" providerId="ADAL" clId="{AC3CFB7C-B30C-4B62-81B1-A8ADD76843AE}" dt="2025-04-22T14:14:39.826" v="7832" actId="122"/>
          <ac:spMkLst>
            <pc:docMk/>
            <pc:sldMk cId="2854215406" sldId="3407"/>
            <ac:spMk id="2" creationId="{1E54AA32-7C05-250D-F983-B423A49CBD45}"/>
          </ac:spMkLst>
        </pc:spChg>
        <pc:picChg chg="mod">
          <ac:chgData name="Peter Leather" userId="8fc0355e-914a-4d01-9e3a-2800fe9f8d9b" providerId="ADAL" clId="{AC3CFB7C-B30C-4B62-81B1-A8ADD76843AE}" dt="2025-04-19T09:22:22.274" v="1889" actId="14100"/>
          <ac:picMkLst>
            <pc:docMk/>
            <pc:sldMk cId="2854215406" sldId="3407"/>
            <ac:picMk id="6" creationId="{358EF579-87A0-32C6-FC85-24BAB6B4345B}"/>
          </ac:picMkLst>
        </pc:picChg>
      </pc:sldChg>
      <pc:sldChg chg="modSp add mod modAnim">
        <pc:chgData name="Peter Leather" userId="8fc0355e-914a-4d01-9e3a-2800fe9f8d9b" providerId="ADAL" clId="{AC3CFB7C-B30C-4B62-81B1-A8ADD76843AE}" dt="2025-04-22T14:15:08.538" v="7839" actId="122"/>
        <pc:sldMkLst>
          <pc:docMk/>
          <pc:sldMk cId="3348869319" sldId="3408"/>
        </pc:sldMkLst>
        <pc:spChg chg="mod">
          <ac:chgData name="Peter Leather" userId="8fc0355e-914a-4d01-9e3a-2800fe9f8d9b" providerId="ADAL" clId="{AC3CFB7C-B30C-4B62-81B1-A8ADD76843AE}" dt="2025-04-22T14:15:08.538" v="7839" actId="122"/>
          <ac:spMkLst>
            <pc:docMk/>
            <pc:sldMk cId="3348869319" sldId="3408"/>
            <ac:spMk id="2" creationId="{3E202A46-C3AB-B6F3-B5CC-382CE9A39E10}"/>
          </ac:spMkLst>
        </pc:spChg>
        <pc:spChg chg="mod">
          <ac:chgData name="Peter Leather" userId="8fc0355e-914a-4d01-9e3a-2800fe9f8d9b" providerId="ADAL" clId="{AC3CFB7C-B30C-4B62-81B1-A8ADD76843AE}" dt="2025-04-19T09:29:22.912" v="1938" actId="114"/>
          <ac:spMkLst>
            <pc:docMk/>
            <pc:sldMk cId="3348869319" sldId="3408"/>
            <ac:spMk id="8" creationId="{02FF8487-E1D9-0017-B126-F8578578E55B}"/>
          </ac:spMkLst>
        </pc:spChg>
      </pc:sldChg>
      <pc:sldChg chg="addSp delSp modSp add mod modAnim">
        <pc:chgData name="Peter Leather" userId="8fc0355e-914a-4d01-9e3a-2800fe9f8d9b" providerId="ADAL" clId="{AC3CFB7C-B30C-4B62-81B1-A8ADD76843AE}" dt="2025-04-22T14:15:28.534" v="7843" actId="1076"/>
        <pc:sldMkLst>
          <pc:docMk/>
          <pc:sldMk cId="1509686151" sldId="3409"/>
        </pc:sldMkLst>
        <pc:spChg chg="add mod">
          <ac:chgData name="Peter Leather" userId="8fc0355e-914a-4d01-9e3a-2800fe9f8d9b" providerId="ADAL" clId="{AC3CFB7C-B30C-4B62-81B1-A8ADD76843AE}" dt="2025-04-22T14:15:28.534" v="7843" actId="1076"/>
          <ac:spMkLst>
            <pc:docMk/>
            <pc:sldMk cId="1509686151" sldId="3409"/>
            <ac:spMk id="2" creationId="{713D3C0C-EEEC-6F1D-6DD3-74B5C1DFDD51}"/>
          </ac:spMkLst>
        </pc:spChg>
        <pc:spChg chg="mod">
          <ac:chgData name="Peter Leather" userId="8fc0355e-914a-4d01-9e3a-2800fe9f8d9b" providerId="ADAL" clId="{AC3CFB7C-B30C-4B62-81B1-A8ADD76843AE}" dt="2025-04-22T14:15:26.860" v="7842" actId="1076"/>
          <ac:spMkLst>
            <pc:docMk/>
            <pc:sldMk cId="1509686151" sldId="3409"/>
            <ac:spMk id="11" creationId="{C0A8FB10-C14F-9157-B4FE-33E8A51A082C}"/>
          </ac:spMkLst>
        </pc:spChg>
      </pc:sldChg>
      <pc:sldChg chg="addSp delSp modSp add mod modClrScheme modAnim chgLayout modNotesTx">
        <pc:chgData name="Peter Leather" userId="8fc0355e-914a-4d01-9e3a-2800fe9f8d9b" providerId="ADAL" clId="{AC3CFB7C-B30C-4B62-81B1-A8ADD76843AE}" dt="2025-04-22T15:58:43.234" v="10301" actId="1076"/>
        <pc:sldMkLst>
          <pc:docMk/>
          <pc:sldMk cId="3248928053" sldId="3410"/>
        </pc:sldMkLst>
        <pc:spChg chg="mod topLvl">
          <ac:chgData name="Peter Leather" userId="8fc0355e-914a-4d01-9e3a-2800fe9f8d9b" providerId="ADAL" clId="{AC3CFB7C-B30C-4B62-81B1-A8ADD76843AE}" dt="2025-04-19T10:00:16.309" v="2539" actId="12788"/>
          <ac:spMkLst>
            <pc:docMk/>
            <pc:sldMk cId="3248928053" sldId="3410"/>
            <ac:spMk id="2" creationId="{C8BD8906-FDB2-A91C-2A5F-839A9A21AE27}"/>
          </ac:spMkLst>
        </pc:spChg>
        <pc:spChg chg="mod topLvl">
          <ac:chgData name="Peter Leather" userId="8fc0355e-914a-4d01-9e3a-2800fe9f8d9b" providerId="ADAL" clId="{AC3CFB7C-B30C-4B62-81B1-A8ADD76843AE}" dt="2025-04-19T10:02:00.628" v="2551" actId="14100"/>
          <ac:spMkLst>
            <pc:docMk/>
            <pc:sldMk cId="3248928053" sldId="3410"/>
            <ac:spMk id="3" creationId="{320F8E2D-82C3-19BE-CF96-C8A4DEB9E03B}"/>
          </ac:spMkLst>
        </pc:spChg>
        <pc:spChg chg="add mod ord">
          <ac:chgData name="Peter Leather" userId="8fc0355e-914a-4d01-9e3a-2800fe9f8d9b" providerId="ADAL" clId="{AC3CFB7C-B30C-4B62-81B1-A8ADD76843AE}" dt="2025-04-22T14:56:10.320" v="9320" actId="164"/>
          <ac:spMkLst>
            <pc:docMk/>
            <pc:sldMk cId="3248928053" sldId="3410"/>
            <ac:spMk id="6" creationId="{74F14AC1-C869-2836-4B2A-F91C6B8DE73D}"/>
          </ac:spMkLst>
        </pc:spChg>
        <pc:spChg chg="add mod ord">
          <ac:chgData name="Peter Leather" userId="8fc0355e-914a-4d01-9e3a-2800fe9f8d9b" providerId="ADAL" clId="{AC3CFB7C-B30C-4B62-81B1-A8ADD76843AE}" dt="2025-04-22T14:56:18.154" v="9321" actId="164"/>
          <ac:spMkLst>
            <pc:docMk/>
            <pc:sldMk cId="3248928053" sldId="3410"/>
            <ac:spMk id="7" creationId="{036DC673-42C0-8017-B1D7-434AB5996EE5}"/>
          </ac:spMkLst>
        </pc:spChg>
        <pc:spChg chg="mod topLvl">
          <ac:chgData name="Peter Leather" userId="8fc0355e-914a-4d01-9e3a-2800fe9f8d9b" providerId="ADAL" clId="{AC3CFB7C-B30C-4B62-81B1-A8ADD76843AE}" dt="2025-04-22T14:56:10.320" v="9320" actId="164"/>
          <ac:spMkLst>
            <pc:docMk/>
            <pc:sldMk cId="3248928053" sldId="3410"/>
            <ac:spMk id="8" creationId="{5C1D5A88-B4DA-127A-A48E-4F4D5FE44909}"/>
          </ac:spMkLst>
        </pc:spChg>
        <pc:spChg chg="add mod ord">
          <ac:chgData name="Peter Leather" userId="8fc0355e-914a-4d01-9e3a-2800fe9f8d9b" providerId="ADAL" clId="{AC3CFB7C-B30C-4B62-81B1-A8ADD76843AE}" dt="2025-04-22T14:56:23.009" v="9322" actId="164"/>
          <ac:spMkLst>
            <pc:docMk/>
            <pc:sldMk cId="3248928053" sldId="3410"/>
            <ac:spMk id="9" creationId="{2BF2E47F-8A72-E2D9-48F2-ACE283ED1C4F}"/>
          </ac:spMkLst>
        </pc:spChg>
        <pc:spChg chg="mod">
          <ac:chgData name="Peter Leather" userId="8fc0355e-914a-4d01-9e3a-2800fe9f8d9b" providerId="ADAL" clId="{AC3CFB7C-B30C-4B62-81B1-A8ADD76843AE}" dt="2025-04-22T14:53:16.651" v="9307" actId="403"/>
          <ac:spMkLst>
            <pc:docMk/>
            <pc:sldMk cId="3248928053" sldId="3410"/>
            <ac:spMk id="10" creationId="{EFC7D7ED-7748-5C62-D6C1-C8DD285965D6}"/>
          </ac:spMkLst>
        </pc:spChg>
        <pc:spChg chg="mod topLvl">
          <ac:chgData name="Peter Leather" userId="8fc0355e-914a-4d01-9e3a-2800fe9f8d9b" providerId="ADAL" clId="{AC3CFB7C-B30C-4B62-81B1-A8ADD76843AE}" dt="2025-04-19T10:02:00.628" v="2551" actId="14100"/>
          <ac:spMkLst>
            <pc:docMk/>
            <pc:sldMk cId="3248928053" sldId="3410"/>
            <ac:spMk id="13" creationId="{5CC31171-781B-7E3E-62A8-724BBD85E7B6}"/>
          </ac:spMkLst>
        </pc:spChg>
        <pc:spChg chg="mod topLvl">
          <ac:chgData name="Peter Leather" userId="8fc0355e-914a-4d01-9e3a-2800fe9f8d9b" providerId="ADAL" clId="{AC3CFB7C-B30C-4B62-81B1-A8ADD76843AE}" dt="2025-04-19T10:00:22.190" v="2540" actId="12788"/>
          <ac:spMkLst>
            <pc:docMk/>
            <pc:sldMk cId="3248928053" sldId="3410"/>
            <ac:spMk id="14" creationId="{41DF9048-5036-DF0E-061A-67A6216DFF95}"/>
          </ac:spMkLst>
        </pc:spChg>
        <pc:spChg chg="mod topLvl">
          <ac:chgData name="Peter Leather" userId="8fc0355e-914a-4d01-9e3a-2800fe9f8d9b" providerId="ADAL" clId="{AC3CFB7C-B30C-4B62-81B1-A8ADD76843AE}" dt="2025-04-22T14:56:18.154" v="9321" actId="164"/>
          <ac:spMkLst>
            <pc:docMk/>
            <pc:sldMk cId="3248928053" sldId="3410"/>
            <ac:spMk id="15" creationId="{911195CB-327D-D16F-C00B-A5EA1ECDC9FC}"/>
          </ac:spMkLst>
        </pc:spChg>
        <pc:spChg chg="mod topLvl">
          <ac:chgData name="Peter Leather" userId="8fc0355e-914a-4d01-9e3a-2800fe9f8d9b" providerId="ADAL" clId="{AC3CFB7C-B30C-4B62-81B1-A8ADD76843AE}" dt="2025-04-19T10:02:00.628" v="2551" actId="14100"/>
          <ac:spMkLst>
            <pc:docMk/>
            <pc:sldMk cId="3248928053" sldId="3410"/>
            <ac:spMk id="17" creationId="{17E4BFED-F8D0-661D-7DCF-F20561F17FF2}"/>
          </ac:spMkLst>
        </pc:spChg>
        <pc:spChg chg="mod topLvl">
          <ac:chgData name="Peter Leather" userId="8fc0355e-914a-4d01-9e3a-2800fe9f8d9b" providerId="ADAL" clId="{AC3CFB7C-B30C-4B62-81B1-A8ADD76843AE}" dt="2025-04-19T10:00:25.744" v="2541" actId="12788"/>
          <ac:spMkLst>
            <pc:docMk/>
            <pc:sldMk cId="3248928053" sldId="3410"/>
            <ac:spMk id="18" creationId="{88F19BAD-3F01-DE4B-698A-173DBAB75B5C}"/>
          </ac:spMkLst>
        </pc:spChg>
        <pc:spChg chg="mod topLvl">
          <ac:chgData name="Peter Leather" userId="8fc0355e-914a-4d01-9e3a-2800fe9f8d9b" providerId="ADAL" clId="{AC3CFB7C-B30C-4B62-81B1-A8ADD76843AE}" dt="2025-04-22T14:56:23.009" v="9322" actId="164"/>
          <ac:spMkLst>
            <pc:docMk/>
            <pc:sldMk cId="3248928053" sldId="3410"/>
            <ac:spMk id="19" creationId="{50FB9067-FED7-8D22-3055-C8CBB7A5BE13}"/>
          </ac:spMkLst>
        </pc:spChg>
        <pc:spChg chg="add mod">
          <ac:chgData name="Peter Leather" userId="8fc0355e-914a-4d01-9e3a-2800fe9f8d9b" providerId="ADAL" clId="{AC3CFB7C-B30C-4B62-81B1-A8ADD76843AE}" dt="2025-04-22T15:58:38.305" v="10300" actId="1076"/>
          <ac:spMkLst>
            <pc:docMk/>
            <pc:sldMk cId="3248928053" sldId="3410"/>
            <ac:spMk id="20" creationId="{613432CD-B9B2-396B-EE0C-C0E643F00CAA}"/>
          </ac:spMkLst>
        </pc:spChg>
        <pc:spChg chg="add mod">
          <ac:chgData name="Peter Leather" userId="8fc0355e-914a-4d01-9e3a-2800fe9f8d9b" providerId="ADAL" clId="{AC3CFB7C-B30C-4B62-81B1-A8ADD76843AE}" dt="2025-04-22T15:58:43.234" v="10301" actId="1076"/>
          <ac:spMkLst>
            <pc:docMk/>
            <pc:sldMk cId="3248928053" sldId="3410"/>
            <ac:spMk id="21" creationId="{30ED068B-1898-7C9D-BD05-1B802DA0F707}"/>
          </ac:spMkLst>
        </pc:spChg>
        <pc:grpChg chg="add mod ord">
          <ac:chgData name="Peter Leather" userId="8fc0355e-914a-4d01-9e3a-2800fe9f8d9b" providerId="ADAL" clId="{AC3CFB7C-B30C-4B62-81B1-A8ADD76843AE}" dt="2025-04-22T14:56:27.633" v="9323" actId="167"/>
          <ac:grpSpMkLst>
            <pc:docMk/>
            <pc:sldMk cId="3248928053" sldId="3410"/>
            <ac:grpSpMk id="4" creationId="{8D9AFBA1-B545-8AAE-0A4B-68B179B7B3BC}"/>
          </ac:grpSpMkLst>
        </pc:grpChg>
        <pc:grpChg chg="add mod ord">
          <ac:chgData name="Peter Leather" userId="8fc0355e-914a-4d01-9e3a-2800fe9f8d9b" providerId="ADAL" clId="{AC3CFB7C-B30C-4B62-81B1-A8ADD76843AE}" dt="2025-04-22T14:56:27.633" v="9323" actId="167"/>
          <ac:grpSpMkLst>
            <pc:docMk/>
            <pc:sldMk cId="3248928053" sldId="3410"/>
            <ac:grpSpMk id="5" creationId="{C1720E24-1C01-C0A0-EB54-44CD3C5A5547}"/>
          </ac:grpSpMkLst>
        </pc:grpChg>
        <pc:grpChg chg="add mod ord">
          <ac:chgData name="Peter Leather" userId="8fc0355e-914a-4d01-9e3a-2800fe9f8d9b" providerId="ADAL" clId="{AC3CFB7C-B30C-4B62-81B1-A8ADD76843AE}" dt="2025-04-22T14:56:27.633" v="9323" actId="167"/>
          <ac:grpSpMkLst>
            <pc:docMk/>
            <pc:sldMk cId="3248928053" sldId="3410"/>
            <ac:grpSpMk id="11" creationId="{3B341F1E-018C-B611-E2F0-119DE2064D12}"/>
          </ac:grpSpMkLst>
        </pc:grpChg>
      </pc:sldChg>
      <pc:sldChg chg="modSp add del mod modAnim">
        <pc:chgData name="Peter Leather" userId="8fc0355e-914a-4d01-9e3a-2800fe9f8d9b" providerId="ADAL" clId="{AC3CFB7C-B30C-4B62-81B1-A8ADD76843AE}" dt="2025-04-22T15:23:58.461" v="9958" actId="47"/>
        <pc:sldMkLst>
          <pc:docMk/>
          <pc:sldMk cId="1534881387" sldId="3411"/>
        </pc:sldMkLst>
      </pc:sldChg>
      <pc:sldChg chg="addSp delSp modSp new del mod ord">
        <pc:chgData name="Peter Leather" userId="8fc0355e-914a-4d01-9e3a-2800fe9f8d9b" providerId="ADAL" clId="{AC3CFB7C-B30C-4B62-81B1-A8ADD76843AE}" dt="2025-04-22T08:41:11.843" v="7189" actId="47"/>
        <pc:sldMkLst>
          <pc:docMk/>
          <pc:sldMk cId="4112890076" sldId="3412"/>
        </pc:sldMkLst>
      </pc:sldChg>
      <pc:sldChg chg="addSp delSp modSp add del mod ord">
        <pc:chgData name="Peter Leather" userId="8fc0355e-914a-4d01-9e3a-2800fe9f8d9b" providerId="ADAL" clId="{AC3CFB7C-B30C-4B62-81B1-A8ADD76843AE}" dt="2025-04-22T08:41:11.843" v="7189" actId="47"/>
        <pc:sldMkLst>
          <pc:docMk/>
          <pc:sldMk cId="94554254" sldId="3413"/>
        </pc:sldMkLst>
      </pc:sldChg>
      <pc:sldChg chg="addSp delSp modSp add mod modClrScheme delAnim modAnim chgLayout">
        <pc:chgData name="Peter Leather" userId="8fc0355e-914a-4d01-9e3a-2800fe9f8d9b" providerId="ADAL" clId="{AC3CFB7C-B30C-4B62-81B1-A8ADD76843AE}" dt="2025-04-25T10:39:49.241" v="11758"/>
        <pc:sldMkLst>
          <pc:docMk/>
          <pc:sldMk cId="400663519" sldId="3414"/>
        </pc:sldMkLst>
        <pc:spChg chg="mod ord">
          <ac:chgData name="Peter Leather" userId="8fc0355e-914a-4d01-9e3a-2800fe9f8d9b" providerId="ADAL" clId="{AC3CFB7C-B30C-4B62-81B1-A8ADD76843AE}" dt="2025-04-24T06:40:59.307" v="11755" actId="404"/>
          <ac:spMkLst>
            <pc:docMk/>
            <pc:sldMk cId="400663519" sldId="3414"/>
            <ac:spMk id="2" creationId="{BA489553-C227-006F-04CA-29451A9D6F4B}"/>
          </ac:spMkLst>
        </pc:spChg>
        <pc:spChg chg="add mod">
          <ac:chgData name="Peter Leather" userId="8fc0355e-914a-4d01-9e3a-2800fe9f8d9b" providerId="ADAL" clId="{AC3CFB7C-B30C-4B62-81B1-A8ADD76843AE}" dt="2025-04-22T15:15:11.173" v="9838" actId="20577"/>
          <ac:spMkLst>
            <pc:docMk/>
            <pc:sldMk cId="400663519" sldId="3414"/>
            <ac:spMk id="11" creationId="{0E2AC9EA-215D-BB84-89FC-B9FDCFB90895}"/>
          </ac:spMkLst>
        </pc:spChg>
        <pc:spChg chg="add mod">
          <ac:chgData name="Peter Leather" userId="8fc0355e-914a-4d01-9e3a-2800fe9f8d9b" providerId="ADAL" clId="{AC3CFB7C-B30C-4B62-81B1-A8ADD76843AE}" dt="2025-04-22T15:16:30.596" v="9877" actId="6549"/>
          <ac:spMkLst>
            <pc:docMk/>
            <pc:sldMk cId="400663519" sldId="3414"/>
            <ac:spMk id="12" creationId="{2F0D22DC-2B17-A3C7-2894-3CC2F80ECDAC}"/>
          </ac:spMkLst>
        </pc:spChg>
        <pc:spChg chg="add mod">
          <ac:chgData name="Peter Leather" userId="8fc0355e-914a-4d01-9e3a-2800fe9f8d9b" providerId="ADAL" clId="{AC3CFB7C-B30C-4B62-81B1-A8ADD76843AE}" dt="2025-04-22T11:47:05.122" v="7540" actId="1076"/>
          <ac:spMkLst>
            <pc:docMk/>
            <pc:sldMk cId="400663519" sldId="3414"/>
            <ac:spMk id="13" creationId="{583774E9-5B8F-E172-D6FD-74B23D03714E}"/>
          </ac:spMkLst>
        </pc:spChg>
        <pc:picChg chg="add">
          <ac:chgData name="Peter Leather" userId="8fc0355e-914a-4d01-9e3a-2800fe9f8d9b" providerId="ADAL" clId="{AC3CFB7C-B30C-4B62-81B1-A8ADD76843AE}" dt="2025-04-25T10:39:49.241" v="11758"/>
          <ac:picMkLst>
            <pc:docMk/>
            <pc:sldMk cId="400663519" sldId="3414"/>
            <ac:picMk id="3" creationId="{B642B647-8BCD-921F-F4C0-35ACAC477683}"/>
          </ac:picMkLst>
        </pc:picChg>
      </pc:sldChg>
      <pc:sldChg chg="addSp delSp modSp new del mod ord">
        <pc:chgData name="Peter Leather" userId="8fc0355e-914a-4d01-9e3a-2800fe9f8d9b" providerId="ADAL" clId="{AC3CFB7C-B30C-4B62-81B1-A8ADD76843AE}" dt="2025-04-22T08:41:11.843" v="7189" actId="47"/>
        <pc:sldMkLst>
          <pc:docMk/>
          <pc:sldMk cId="2488258473" sldId="3415"/>
        </pc:sldMkLst>
      </pc:sldChg>
      <pc:sldChg chg="delSp modSp add mod modAnim">
        <pc:chgData name="Peter Leather" userId="8fc0355e-914a-4d01-9e3a-2800fe9f8d9b" providerId="ADAL" clId="{AC3CFB7C-B30C-4B62-81B1-A8ADD76843AE}" dt="2025-04-23T08:05:45.356" v="10873"/>
        <pc:sldMkLst>
          <pc:docMk/>
          <pc:sldMk cId="3630916095" sldId="3416"/>
        </pc:sldMkLst>
        <pc:spChg chg="mod">
          <ac:chgData name="Peter Leather" userId="8fc0355e-914a-4d01-9e3a-2800fe9f8d9b" providerId="ADAL" clId="{AC3CFB7C-B30C-4B62-81B1-A8ADD76843AE}" dt="2025-04-23T08:05:45.356" v="10873"/>
          <ac:spMkLst>
            <pc:docMk/>
            <pc:sldMk cId="3630916095" sldId="3416"/>
            <ac:spMk id="2" creationId="{0C6049A5-47E2-ABE8-0461-C789F9BF53D8}"/>
          </ac:spMkLst>
        </pc:spChg>
        <pc:spChg chg="mod topLvl">
          <ac:chgData name="Peter Leather" userId="8fc0355e-914a-4d01-9e3a-2800fe9f8d9b" providerId="ADAL" clId="{AC3CFB7C-B30C-4B62-81B1-A8ADD76843AE}" dt="2025-04-19T14:07:15.808" v="4472" actId="14100"/>
          <ac:spMkLst>
            <pc:docMk/>
            <pc:sldMk cId="3630916095" sldId="3416"/>
            <ac:spMk id="5" creationId="{2E52A5CF-3614-0FE7-CE90-C0184648BA46}"/>
          </ac:spMkLst>
        </pc:spChg>
        <pc:spChg chg="mod topLvl">
          <ac:chgData name="Peter Leather" userId="8fc0355e-914a-4d01-9e3a-2800fe9f8d9b" providerId="ADAL" clId="{AC3CFB7C-B30C-4B62-81B1-A8ADD76843AE}" dt="2025-04-19T17:22:42.998" v="6529" actId="207"/>
          <ac:spMkLst>
            <pc:docMk/>
            <pc:sldMk cId="3630916095" sldId="3416"/>
            <ac:spMk id="6" creationId="{74381205-FD69-516A-281A-3F0D3EEE8394}"/>
          </ac:spMkLst>
        </pc:spChg>
        <pc:spChg chg="mod topLvl">
          <ac:chgData name="Peter Leather" userId="8fc0355e-914a-4d01-9e3a-2800fe9f8d9b" providerId="ADAL" clId="{AC3CFB7C-B30C-4B62-81B1-A8ADD76843AE}" dt="2025-04-19T13:23:14.245" v="3932" actId="165"/>
          <ac:spMkLst>
            <pc:docMk/>
            <pc:sldMk cId="3630916095" sldId="3416"/>
            <ac:spMk id="7" creationId="{57948CC3-C093-5ADE-16E6-70A17B71C776}"/>
          </ac:spMkLst>
        </pc:spChg>
        <pc:spChg chg="mod">
          <ac:chgData name="Peter Leather" userId="8fc0355e-914a-4d01-9e3a-2800fe9f8d9b" providerId="ADAL" clId="{AC3CFB7C-B30C-4B62-81B1-A8ADD76843AE}" dt="2025-04-19T13:26:06.502" v="3988" actId="14100"/>
          <ac:spMkLst>
            <pc:docMk/>
            <pc:sldMk cId="3630916095" sldId="3416"/>
            <ac:spMk id="8" creationId="{4B246CBB-E65A-9584-E40D-210E5900A1B5}"/>
          </ac:spMkLst>
        </pc:spChg>
        <pc:spChg chg="mod topLvl">
          <ac:chgData name="Peter Leather" userId="8fc0355e-914a-4d01-9e3a-2800fe9f8d9b" providerId="ADAL" clId="{AC3CFB7C-B30C-4B62-81B1-A8ADD76843AE}" dt="2025-04-19T13:23:14.245" v="3932" actId="165"/>
          <ac:spMkLst>
            <pc:docMk/>
            <pc:sldMk cId="3630916095" sldId="3416"/>
            <ac:spMk id="9" creationId="{DEAE65D6-FA47-3CE6-E353-DEF98C74424D}"/>
          </ac:spMkLst>
        </pc:spChg>
        <pc:spChg chg="mod topLvl">
          <ac:chgData name="Peter Leather" userId="8fc0355e-914a-4d01-9e3a-2800fe9f8d9b" providerId="ADAL" clId="{AC3CFB7C-B30C-4B62-81B1-A8ADD76843AE}" dt="2025-04-19T13:26:03.305" v="3987" actId="14100"/>
          <ac:spMkLst>
            <pc:docMk/>
            <pc:sldMk cId="3630916095" sldId="3416"/>
            <ac:spMk id="10" creationId="{CC42B3AA-603B-4C84-9105-DA402D660F7A}"/>
          </ac:spMkLst>
        </pc:spChg>
        <pc:spChg chg="mod topLvl">
          <ac:chgData name="Peter Leather" userId="8fc0355e-914a-4d01-9e3a-2800fe9f8d9b" providerId="ADAL" clId="{AC3CFB7C-B30C-4B62-81B1-A8ADD76843AE}" dt="2025-04-19T17:22:33.977" v="6526" actId="207"/>
          <ac:spMkLst>
            <pc:docMk/>
            <pc:sldMk cId="3630916095" sldId="3416"/>
            <ac:spMk id="12" creationId="{DDBF3198-65A5-E271-9568-7E8307BC168F}"/>
          </ac:spMkLst>
        </pc:spChg>
        <pc:spChg chg="mod">
          <ac:chgData name="Peter Leather" userId="8fc0355e-914a-4d01-9e3a-2800fe9f8d9b" providerId="ADAL" clId="{AC3CFB7C-B30C-4B62-81B1-A8ADD76843AE}" dt="2025-04-19T17:22:35.933" v="6527" actId="207"/>
          <ac:spMkLst>
            <pc:docMk/>
            <pc:sldMk cId="3630916095" sldId="3416"/>
            <ac:spMk id="14" creationId="{CB23D69B-5523-6EC5-CEE8-0ACE0B6D38F4}"/>
          </ac:spMkLst>
        </pc:spChg>
        <pc:spChg chg="mod topLvl">
          <ac:chgData name="Peter Leather" userId="8fc0355e-914a-4d01-9e3a-2800fe9f8d9b" providerId="ADAL" clId="{AC3CFB7C-B30C-4B62-81B1-A8ADD76843AE}" dt="2025-04-19T13:23:14.245" v="3932" actId="165"/>
          <ac:spMkLst>
            <pc:docMk/>
            <pc:sldMk cId="3630916095" sldId="3416"/>
            <ac:spMk id="15" creationId="{88E55324-3D1C-2CFD-5618-C4CEDF47462F}"/>
          </ac:spMkLst>
        </pc:spChg>
        <pc:spChg chg="mod topLvl">
          <ac:chgData name="Peter Leather" userId="8fc0355e-914a-4d01-9e3a-2800fe9f8d9b" providerId="ADAL" clId="{AC3CFB7C-B30C-4B62-81B1-A8ADD76843AE}" dt="2025-04-19T13:26:20.586" v="3992" actId="14100"/>
          <ac:spMkLst>
            <pc:docMk/>
            <pc:sldMk cId="3630916095" sldId="3416"/>
            <ac:spMk id="16" creationId="{37BAF089-48AF-D69E-A700-8AA091296DB8}"/>
          </ac:spMkLst>
        </pc:spChg>
        <pc:spChg chg="mod">
          <ac:chgData name="Peter Leather" userId="8fc0355e-914a-4d01-9e3a-2800fe9f8d9b" providerId="ADAL" clId="{AC3CFB7C-B30C-4B62-81B1-A8ADD76843AE}" dt="2025-04-19T13:26:28.229" v="3994" actId="14100"/>
          <ac:spMkLst>
            <pc:docMk/>
            <pc:sldMk cId="3630916095" sldId="3416"/>
            <ac:spMk id="18" creationId="{9025C3CF-05A7-CF82-D0F6-43D08AE0EE30}"/>
          </ac:spMkLst>
        </pc:spChg>
        <pc:spChg chg="mod topLvl">
          <ac:chgData name="Peter Leather" userId="8fc0355e-914a-4d01-9e3a-2800fe9f8d9b" providerId="ADAL" clId="{AC3CFB7C-B30C-4B62-81B1-A8ADD76843AE}" dt="2025-04-19T13:23:14.245" v="3932" actId="165"/>
          <ac:spMkLst>
            <pc:docMk/>
            <pc:sldMk cId="3630916095" sldId="3416"/>
            <ac:spMk id="19" creationId="{B7B93AFB-A8EF-7E0E-AECA-002DA5B72672}"/>
          </ac:spMkLst>
        </pc:spChg>
        <pc:spChg chg="mod">
          <ac:chgData name="Peter Leather" userId="8fc0355e-914a-4d01-9e3a-2800fe9f8d9b" providerId="ADAL" clId="{AC3CFB7C-B30C-4B62-81B1-A8ADD76843AE}" dt="2025-04-23T08:00:16.938" v="10709" actId="20577"/>
          <ac:spMkLst>
            <pc:docMk/>
            <pc:sldMk cId="3630916095" sldId="3416"/>
            <ac:spMk id="20" creationId="{830098F0-C384-D17F-5E83-2FE568F91CDB}"/>
          </ac:spMkLst>
        </pc:spChg>
        <pc:spChg chg="mod topLvl">
          <ac:chgData name="Peter Leather" userId="8fc0355e-914a-4d01-9e3a-2800fe9f8d9b" providerId="ADAL" clId="{AC3CFB7C-B30C-4B62-81B1-A8ADD76843AE}" dt="2025-04-19T13:23:14.245" v="3932" actId="165"/>
          <ac:spMkLst>
            <pc:docMk/>
            <pc:sldMk cId="3630916095" sldId="3416"/>
            <ac:spMk id="21" creationId="{28C8097C-32F8-50EE-FBFC-6466683B1435}"/>
          </ac:spMkLst>
        </pc:spChg>
      </pc:sldChg>
      <pc:sldChg chg="addSp delSp modSp new del mod modClrScheme chgLayout">
        <pc:chgData name="Peter Leather" userId="8fc0355e-914a-4d01-9e3a-2800fe9f8d9b" providerId="ADAL" clId="{AC3CFB7C-B30C-4B62-81B1-A8ADD76843AE}" dt="2025-04-19T14:25:04.890" v="4635" actId="47"/>
        <pc:sldMkLst>
          <pc:docMk/>
          <pc:sldMk cId="838928982" sldId="3417"/>
        </pc:sldMkLst>
      </pc:sldChg>
      <pc:sldChg chg="addSp modSp add mod modClrScheme chgLayout">
        <pc:chgData name="Peter Leather" userId="8fc0355e-914a-4d01-9e3a-2800fe9f8d9b" providerId="ADAL" clId="{AC3CFB7C-B30C-4B62-81B1-A8ADD76843AE}" dt="2025-04-19T14:50:37.054" v="4971" actId="14100"/>
        <pc:sldMkLst>
          <pc:docMk/>
          <pc:sldMk cId="2930525549" sldId="3417"/>
        </pc:sldMkLst>
        <pc:spChg chg="add mod ord">
          <ac:chgData name="Peter Leather" userId="8fc0355e-914a-4d01-9e3a-2800fe9f8d9b" providerId="ADAL" clId="{AC3CFB7C-B30C-4B62-81B1-A8ADD76843AE}" dt="2025-04-19T14:50:37.054" v="4971" actId="14100"/>
          <ac:spMkLst>
            <pc:docMk/>
            <pc:sldMk cId="2930525549" sldId="3417"/>
            <ac:spMk id="2" creationId="{EAB012D6-A7CA-36A2-826D-8812FCBBE1AF}"/>
          </ac:spMkLst>
        </pc:spChg>
      </pc:sldChg>
      <pc:sldChg chg="modSp new del mod ord">
        <pc:chgData name="Peter Leather" userId="8fc0355e-914a-4d01-9e3a-2800fe9f8d9b" providerId="ADAL" clId="{AC3CFB7C-B30C-4B62-81B1-A8ADD76843AE}" dt="2025-04-22T08:31:29.097" v="7187" actId="47"/>
        <pc:sldMkLst>
          <pc:docMk/>
          <pc:sldMk cId="3382153381" sldId="3418"/>
        </pc:sldMkLst>
      </pc:sldChg>
      <pc:sldChg chg="add del">
        <pc:chgData name="Peter Leather" userId="8fc0355e-914a-4d01-9e3a-2800fe9f8d9b" providerId="ADAL" clId="{AC3CFB7C-B30C-4B62-81B1-A8ADD76843AE}" dt="2025-04-22T08:41:11.843" v="7189" actId="47"/>
        <pc:sldMkLst>
          <pc:docMk/>
          <pc:sldMk cId="2776003605" sldId="3419"/>
        </pc:sldMkLst>
      </pc:sldChg>
      <pc:sldChg chg="addSp modSp add del mod modClrScheme modAnim chgLayout">
        <pc:chgData name="Peter Leather" userId="8fc0355e-914a-4d01-9e3a-2800fe9f8d9b" providerId="ADAL" clId="{AC3CFB7C-B30C-4B62-81B1-A8ADD76843AE}" dt="2025-04-19T15:50:48.860" v="6003" actId="2696"/>
        <pc:sldMkLst>
          <pc:docMk/>
          <pc:sldMk cId="3366584496" sldId="3419"/>
        </pc:sldMkLst>
      </pc:sldChg>
      <pc:sldChg chg="addSp delSp modSp add mod modTransition modAnim">
        <pc:chgData name="Peter Leather" userId="8fc0355e-914a-4d01-9e3a-2800fe9f8d9b" providerId="ADAL" clId="{AC3CFB7C-B30C-4B62-81B1-A8ADD76843AE}" dt="2025-04-22T15:46:01.543" v="10236"/>
        <pc:sldMkLst>
          <pc:docMk/>
          <pc:sldMk cId="379594362" sldId="3420"/>
        </pc:sldMkLst>
        <pc:spChg chg="mod">
          <ac:chgData name="Peter Leather" userId="8fc0355e-914a-4d01-9e3a-2800fe9f8d9b" providerId="ADAL" clId="{AC3CFB7C-B30C-4B62-81B1-A8ADD76843AE}" dt="2025-04-22T15:36:49.580" v="10171" actId="1076"/>
          <ac:spMkLst>
            <pc:docMk/>
            <pc:sldMk cId="379594362" sldId="3420"/>
            <ac:spMk id="2" creationId="{1C66A63C-F683-3810-7AD4-EFD7FD1AEE07}"/>
          </ac:spMkLst>
        </pc:spChg>
        <pc:spChg chg="mod">
          <ac:chgData name="Peter Leather" userId="8fc0355e-914a-4d01-9e3a-2800fe9f8d9b" providerId="ADAL" clId="{AC3CFB7C-B30C-4B62-81B1-A8ADD76843AE}" dt="2025-04-19T17:24:09.325" v="6550" actId="14100"/>
          <ac:spMkLst>
            <pc:docMk/>
            <pc:sldMk cId="379594362" sldId="3420"/>
            <ac:spMk id="3" creationId="{61A59D40-551B-CE3C-CC72-C2A106AE9E8B}"/>
          </ac:spMkLst>
        </pc:spChg>
        <pc:spChg chg="add mod">
          <ac:chgData name="Peter Leather" userId="8fc0355e-914a-4d01-9e3a-2800fe9f8d9b" providerId="ADAL" clId="{AC3CFB7C-B30C-4B62-81B1-A8ADD76843AE}" dt="2025-04-22T15:37:25.999" v="10175" actId="552"/>
          <ac:spMkLst>
            <pc:docMk/>
            <pc:sldMk cId="379594362" sldId="3420"/>
            <ac:spMk id="9" creationId="{FB26273F-2D04-7266-ED2D-8DDE91901F45}"/>
          </ac:spMkLst>
        </pc:spChg>
        <pc:spChg chg="add mod">
          <ac:chgData name="Peter Leather" userId="8fc0355e-914a-4d01-9e3a-2800fe9f8d9b" providerId="ADAL" clId="{AC3CFB7C-B30C-4B62-81B1-A8ADD76843AE}" dt="2025-04-22T15:37:21.770" v="10174" actId="552"/>
          <ac:spMkLst>
            <pc:docMk/>
            <pc:sldMk cId="379594362" sldId="3420"/>
            <ac:spMk id="15" creationId="{5CBF0703-FBFE-A3D2-EC39-8384678EED47}"/>
          </ac:spMkLst>
        </pc:spChg>
        <pc:spChg chg="add mod">
          <ac:chgData name="Peter Leather" userId="8fc0355e-914a-4d01-9e3a-2800fe9f8d9b" providerId="ADAL" clId="{AC3CFB7C-B30C-4B62-81B1-A8ADD76843AE}" dt="2025-04-22T15:37:14.866" v="10173" actId="552"/>
          <ac:spMkLst>
            <pc:docMk/>
            <pc:sldMk cId="379594362" sldId="3420"/>
            <ac:spMk id="16" creationId="{832EBC85-8251-3FE9-51D1-248073DA413B}"/>
          </ac:spMkLst>
        </pc:spChg>
        <pc:spChg chg="add mod">
          <ac:chgData name="Peter Leather" userId="8fc0355e-914a-4d01-9e3a-2800fe9f8d9b" providerId="ADAL" clId="{AC3CFB7C-B30C-4B62-81B1-A8ADD76843AE}" dt="2025-04-22T15:37:08.839" v="10172" actId="552"/>
          <ac:spMkLst>
            <pc:docMk/>
            <pc:sldMk cId="379594362" sldId="3420"/>
            <ac:spMk id="17" creationId="{2B13D797-9800-F8FD-B2D8-E4FAE370BD34}"/>
          </ac:spMkLst>
        </pc:spChg>
        <pc:spChg chg="add mod">
          <ac:chgData name="Peter Leather" userId="8fc0355e-914a-4d01-9e3a-2800fe9f8d9b" providerId="ADAL" clId="{AC3CFB7C-B30C-4B62-81B1-A8ADD76843AE}" dt="2025-04-22T15:36:43.867" v="10169" actId="552"/>
          <ac:spMkLst>
            <pc:docMk/>
            <pc:sldMk cId="379594362" sldId="3420"/>
            <ac:spMk id="18" creationId="{C0D0488F-3D4C-1A45-10BD-25011D68CFD5}"/>
          </ac:spMkLst>
        </pc:spChg>
        <pc:spChg chg="add mod">
          <ac:chgData name="Peter Leather" userId="8fc0355e-914a-4d01-9e3a-2800fe9f8d9b" providerId="ADAL" clId="{AC3CFB7C-B30C-4B62-81B1-A8ADD76843AE}" dt="2025-04-22T15:37:30.992" v="10176" actId="1076"/>
          <ac:spMkLst>
            <pc:docMk/>
            <pc:sldMk cId="379594362" sldId="3420"/>
            <ac:spMk id="19" creationId="{CCF97363-6A48-7EB4-067F-1D98C48D8AD3}"/>
          </ac:spMkLst>
        </pc:spChg>
        <pc:spChg chg="add mod">
          <ac:chgData name="Peter Leather" userId="8fc0355e-914a-4d01-9e3a-2800fe9f8d9b" providerId="ADAL" clId="{AC3CFB7C-B30C-4B62-81B1-A8ADD76843AE}" dt="2025-04-22T15:37:25.999" v="10175" actId="552"/>
          <ac:spMkLst>
            <pc:docMk/>
            <pc:sldMk cId="379594362" sldId="3420"/>
            <ac:spMk id="20" creationId="{4AAB5CDB-7ECB-4FE6-CA41-D02AAB169E9D}"/>
          </ac:spMkLst>
        </pc:spChg>
        <pc:spChg chg="add mod">
          <ac:chgData name="Peter Leather" userId="8fc0355e-914a-4d01-9e3a-2800fe9f8d9b" providerId="ADAL" clId="{AC3CFB7C-B30C-4B62-81B1-A8ADD76843AE}" dt="2025-04-22T15:37:21.770" v="10174" actId="552"/>
          <ac:spMkLst>
            <pc:docMk/>
            <pc:sldMk cId="379594362" sldId="3420"/>
            <ac:spMk id="21" creationId="{CCFE8501-345E-24E6-48EB-E43AA9186983}"/>
          </ac:spMkLst>
        </pc:spChg>
        <pc:spChg chg="add mod">
          <ac:chgData name="Peter Leather" userId="8fc0355e-914a-4d01-9e3a-2800fe9f8d9b" providerId="ADAL" clId="{AC3CFB7C-B30C-4B62-81B1-A8ADD76843AE}" dt="2025-04-22T15:37:14.866" v="10173" actId="552"/>
          <ac:spMkLst>
            <pc:docMk/>
            <pc:sldMk cId="379594362" sldId="3420"/>
            <ac:spMk id="22" creationId="{CF4E8C03-C45C-12CA-1099-A383DECDF5DB}"/>
          </ac:spMkLst>
        </pc:spChg>
        <pc:spChg chg="add mod">
          <ac:chgData name="Peter Leather" userId="8fc0355e-914a-4d01-9e3a-2800fe9f8d9b" providerId="ADAL" clId="{AC3CFB7C-B30C-4B62-81B1-A8ADD76843AE}" dt="2025-04-22T15:37:08.839" v="10172" actId="552"/>
          <ac:spMkLst>
            <pc:docMk/>
            <pc:sldMk cId="379594362" sldId="3420"/>
            <ac:spMk id="23" creationId="{807DDC4C-654D-84A3-9B99-73D87BFDC7CE}"/>
          </ac:spMkLst>
        </pc:spChg>
        <pc:spChg chg="add mod">
          <ac:chgData name="Peter Leather" userId="8fc0355e-914a-4d01-9e3a-2800fe9f8d9b" providerId="ADAL" clId="{AC3CFB7C-B30C-4B62-81B1-A8ADD76843AE}" dt="2025-04-22T15:36:43.867" v="10169" actId="552"/>
          <ac:spMkLst>
            <pc:docMk/>
            <pc:sldMk cId="379594362" sldId="3420"/>
            <ac:spMk id="24" creationId="{FD7E4A35-DD42-0290-AD7F-8CAD77AED9A5}"/>
          </ac:spMkLst>
        </pc:spChg>
        <pc:spChg chg="add mod">
          <ac:chgData name="Peter Leather" userId="8fc0355e-914a-4d01-9e3a-2800fe9f8d9b" providerId="ADAL" clId="{AC3CFB7C-B30C-4B62-81B1-A8ADD76843AE}" dt="2025-04-22T15:37:30.992" v="10176" actId="1076"/>
          <ac:spMkLst>
            <pc:docMk/>
            <pc:sldMk cId="379594362" sldId="3420"/>
            <ac:spMk id="25" creationId="{82F5CB0B-71E9-D211-D7A3-496AC2DB466D}"/>
          </ac:spMkLst>
        </pc:spChg>
        <pc:spChg chg="add mod topLvl">
          <ac:chgData name="Peter Leather" userId="8fc0355e-914a-4d01-9e3a-2800fe9f8d9b" providerId="ADAL" clId="{AC3CFB7C-B30C-4B62-81B1-A8ADD76843AE}" dt="2025-04-22T15:37:25.999" v="10175" actId="552"/>
          <ac:spMkLst>
            <pc:docMk/>
            <pc:sldMk cId="379594362" sldId="3420"/>
            <ac:spMk id="26" creationId="{E3883F2D-D4E2-96EC-4C0A-87E382439165}"/>
          </ac:spMkLst>
        </pc:spChg>
        <pc:spChg chg="add mod topLvl">
          <ac:chgData name="Peter Leather" userId="8fc0355e-914a-4d01-9e3a-2800fe9f8d9b" providerId="ADAL" clId="{AC3CFB7C-B30C-4B62-81B1-A8ADD76843AE}" dt="2025-04-22T15:37:21.770" v="10174" actId="552"/>
          <ac:spMkLst>
            <pc:docMk/>
            <pc:sldMk cId="379594362" sldId="3420"/>
            <ac:spMk id="27" creationId="{4B18F969-93E4-6ADB-3A22-370D37F8125F}"/>
          </ac:spMkLst>
        </pc:spChg>
        <pc:spChg chg="add mod topLvl">
          <ac:chgData name="Peter Leather" userId="8fc0355e-914a-4d01-9e3a-2800fe9f8d9b" providerId="ADAL" clId="{AC3CFB7C-B30C-4B62-81B1-A8ADD76843AE}" dt="2025-04-22T15:37:14.866" v="10173" actId="552"/>
          <ac:spMkLst>
            <pc:docMk/>
            <pc:sldMk cId="379594362" sldId="3420"/>
            <ac:spMk id="28" creationId="{09D74435-9E41-BC3A-B6DD-455CB8C118DF}"/>
          </ac:spMkLst>
        </pc:spChg>
        <pc:spChg chg="add mod topLvl">
          <ac:chgData name="Peter Leather" userId="8fc0355e-914a-4d01-9e3a-2800fe9f8d9b" providerId="ADAL" clId="{AC3CFB7C-B30C-4B62-81B1-A8ADD76843AE}" dt="2025-04-22T15:36:43.867" v="10169" actId="552"/>
          <ac:spMkLst>
            <pc:docMk/>
            <pc:sldMk cId="379594362" sldId="3420"/>
            <ac:spMk id="30" creationId="{65115B45-554A-6424-36BB-58F50A8658A4}"/>
          </ac:spMkLst>
        </pc:spChg>
        <pc:spChg chg="add mod topLvl">
          <ac:chgData name="Peter Leather" userId="8fc0355e-914a-4d01-9e3a-2800fe9f8d9b" providerId="ADAL" clId="{AC3CFB7C-B30C-4B62-81B1-A8ADD76843AE}" dt="2025-04-22T15:37:30.992" v="10176" actId="1076"/>
          <ac:spMkLst>
            <pc:docMk/>
            <pc:sldMk cId="379594362" sldId="3420"/>
            <ac:spMk id="31" creationId="{EB12D21D-E11F-0DDD-C337-05D46DF0A240}"/>
          </ac:spMkLst>
        </pc:spChg>
        <pc:spChg chg="mod topLvl">
          <ac:chgData name="Peter Leather" userId="8fc0355e-914a-4d01-9e3a-2800fe9f8d9b" providerId="ADAL" clId="{AC3CFB7C-B30C-4B62-81B1-A8ADD76843AE}" dt="2025-04-22T15:37:21.770" v="10174" actId="552"/>
          <ac:spMkLst>
            <pc:docMk/>
            <pc:sldMk cId="379594362" sldId="3420"/>
            <ac:spMk id="35" creationId="{7B1B95C3-2331-ED9F-D280-241080EEA442}"/>
          </ac:spMkLst>
        </pc:spChg>
        <pc:spChg chg="mod topLvl">
          <ac:chgData name="Peter Leather" userId="8fc0355e-914a-4d01-9e3a-2800fe9f8d9b" providerId="ADAL" clId="{AC3CFB7C-B30C-4B62-81B1-A8ADD76843AE}" dt="2025-04-22T15:37:14.866" v="10173" actId="552"/>
          <ac:spMkLst>
            <pc:docMk/>
            <pc:sldMk cId="379594362" sldId="3420"/>
            <ac:spMk id="36" creationId="{CCE719EB-BB13-B98F-F421-85B6232A020A}"/>
          </ac:spMkLst>
        </pc:spChg>
        <pc:spChg chg="mod topLvl">
          <ac:chgData name="Peter Leather" userId="8fc0355e-914a-4d01-9e3a-2800fe9f8d9b" providerId="ADAL" clId="{AC3CFB7C-B30C-4B62-81B1-A8ADD76843AE}" dt="2025-04-22T15:37:30.992" v="10176" actId="1076"/>
          <ac:spMkLst>
            <pc:docMk/>
            <pc:sldMk cId="379594362" sldId="3420"/>
            <ac:spMk id="39" creationId="{B17534BC-1E08-522E-4A4D-AF80BCF1FD06}"/>
          </ac:spMkLst>
        </pc:spChg>
        <pc:spChg chg="mod topLvl">
          <ac:chgData name="Peter Leather" userId="8fc0355e-914a-4d01-9e3a-2800fe9f8d9b" providerId="ADAL" clId="{AC3CFB7C-B30C-4B62-81B1-A8ADD76843AE}" dt="2025-04-22T15:37:21.770" v="10174" actId="552"/>
          <ac:spMkLst>
            <pc:docMk/>
            <pc:sldMk cId="379594362" sldId="3420"/>
            <ac:spMk id="42" creationId="{325B6FF8-F21D-8B46-EDE9-713E5789E42C}"/>
          </ac:spMkLst>
        </pc:spChg>
        <pc:spChg chg="mod topLvl">
          <ac:chgData name="Peter Leather" userId="8fc0355e-914a-4d01-9e3a-2800fe9f8d9b" providerId="ADAL" clId="{AC3CFB7C-B30C-4B62-81B1-A8ADD76843AE}" dt="2025-04-22T14:05:50.512" v="7774" actId="553"/>
          <ac:spMkLst>
            <pc:docMk/>
            <pc:sldMk cId="379594362" sldId="3420"/>
            <ac:spMk id="46" creationId="{EDC47D15-3AEE-F4AB-F47B-6D3721747C08}"/>
          </ac:spMkLst>
        </pc:spChg>
        <pc:graphicFrameChg chg="modGraphic">
          <ac:chgData name="Peter Leather" userId="8fc0355e-914a-4d01-9e3a-2800fe9f8d9b" providerId="ADAL" clId="{AC3CFB7C-B30C-4B62-81B1-A8ADD76843AE}" dt="2025-04-22T13:57:27.116" v="7596" actId="404"/>
          <ac:graphicFrameMkLst>
            <pc:docMk/>
            <pc:sldMk cId="379594362" sldId="3420"/>
            <ac:graphicFrameMk id="13" creationId="{99D04009-2701-E023-CE4C-80A7124B920E}"/>
          </ac:graphicFrameMkLst>
        </pc:graphicFrameChg>
      </pc:sldChg>
      <pc:sldChg chg="addSp delSp modSp add mod delAnim modAnim">
        <pc:chgData name="Peter Leather" userId="8fc0355e-914a-4d01-9e3a-2800fe9f8d9b" providerId="ADAL" clId="{AC3CFB7C-B30C-4B62-81B1-A8ADD76843AE}" dt="2025-04-23T08:01:05.997" v="10710" actId="1076"/>
        <pc:sldMkLst>
          <pc:docMk/>
          <pc:sldMk cId="1376300360" sldId="3421"/>
        </pc:sldMkLst>
        <pc:spChg chg="add mod">
          <ac:chgData name="Peter Leather" userId="8fc0355e-914a-4d01-9e3a-2800fe9f8d9b" providerId="ADAL" clId="{AC3CFB7C-B30C-4B62-81B1-A8ADD76843AE}" dt="2025-04-23T08:01:05.997" v="10710" actId="1076"/>
          <ac:spMkLst>
            <pc:docMk/>
            <pc:sldMk cId="1376300360" sldId="3421"/>
            <ac:spMk id="3" creationId="{98E41FB4-6F7A-77E2-6105-B42E7F29CB09}"/>
          </ac:spMkLst>
        </pc:spChg>
        <pc:spChg chg="add mod">
          <ac:chgData name="Peter Leather" userId="8fc0355e-914a-4d01-9e3a-2800fe9f8d9b" providerId="ADAL" clId="{AC3CFB7C-B30C-4B62-81B1-A8ADD76843AE}" dt="2025-04-22T15:31:53.175" v="10149" actId="14100"/>
          <ac:spMkLst>
            <pc:docMk/>
            <pc:sldMk cId="1376300360" sldId="3421"/>
            <ac:spMk id="4" creationId="{33E58262-1169-5316-C2DB-7499EBB5B48D}"/>
          </ac:spMkLst>
        </pc:spChg>
        <pc:graphicFrameChg chg="modGraphic">
          <ac:chgData name="Peter Leather" userId="8fc0355e-914a-4d01-9e3a-2800fe9f8d9b" providerId="ADAL" clId="{AC3CFB7C-B30C-4B62-81B1-A8ADD76843AE}" dt="2025-04-22T13:57:20.633" v="7595" actId="404"/>
          <ac:graphicFrameMkLst>
            <pc:docMk/>
            <pc:sldMk cId="1376300360" sldId="3421"/>
            <ac:graphicFrameMk id="13" creationId="{07A06ADB-8A96-66A9-A935-30953F7802E9}"/>
          </ac:graphicFrameMkLst>
        </pc:graphicFrameChg>
      </pc:sldChg>
      <pc:sldChg chg="addSp delSp modSp add del mod delAnim modAnim">
        <pc:chgData name="Peter Leather" userId="8fc0355e-914a-4d01-9e3a-2800fe9f8d9b" providerId="ADAL" clId="{AC3CFB7C-B30C-4B62-81B1-A8ADD76843AE}" dt="2025-04-22T14:46:52.710" v="9022" actId="47"/>
        <pc:sldMkLst>
          <pc:docMk/>
          <pc:sldMk cId="2179056859" sldId="3422"/>
        </pc:sldMkLst>
      </pc:sldChg>
      <pc:sldChg chg="modSp add del mod">
        <pc:chgData name="Peter Leather" userId="8fc0355e-914a-4d01-9e3a-2800fe9f8d9b" providerId="ADAL" clId="{AC3CFB7C-B30C-4B62-81B1-A8ADD76843AE}" dt="2025-04-22T08:31:22.539" v="7186" actId="2696"/>
        <pc:sldMkLst>
          <pc:docMk/>
          <pc:sldMk cId="3428410294" sldId="3423"/>
        </pc:sldMkLst>
      </pc:sldChg>
      <pc:sldChg chg="addSp modSp add mod modAnim modNotesTx">
        <pc:chgData name="Peter Leather" userId="8fc0355e-914a-4d01-9e3a-2800fe9f8d9b" providerId="ADAL" clId="{AC3CFB7C-B30C-4B62-81B1-A8ADD76843AE}" dt="2025-04-22T14:29:51.308" v="8745"/>
        <pc:sldMkLst>
          <pc:docMk/>
          <pc:sldMk cId="3510481484" sldId="3424"/>
        </pc:sldMkLst>
        <pc:spChg chg="add mod">
          <ac:chgData name="Peter Leather" userId="8fc0355e-914a-4d01-9e3a-2800fe9f8d9b" providerId="ADAL" clId="{AC3CFB7C-B30C-4B62-81B1-A8ADD76843AE}" dt="2025-04-22T14:23:21.649" v="8039" actId="404"/>
          <ac:spMkLst>
            <pc:docMk/>
            <pc:sldMk cId="3510481484" sldId="3424"/>
            <ac:spMk id="2" creationId="{97363A15-593A-8D39-6883-FEC59BC9DE5C}"/>
          </ac:spMkLst>
        </pc:spChg>
        <pc:spChg chg="add mod">
          <ac:chgData name="Peter Leather" userId="8fc0355e-914a-4d01-9e3a-2800fe9f8d9b" providerId="ADAL" clId="{AC3CFB7C-B30C-4B62-81B1-A8ADD76843AE}" dt="2025-04-22T14:23:25.405" v="8040" actId="108"/>
          <ac:spMkLst>
            <pc:docMk/>
            <pc:sldMk cId="3510481484" sldId="3424"/>
            <ac:spMk id="3" creationId="{D5C112EB-5D6F-1AEF-5C2B-A172C7AFCE2B}"/>
          </ac:spMkLst>
        </pc:spChg>
        <pc:spChg chg="add mod">
          <ac:chgData name="Peter Leather" userId="8fc0355e-914a-4d01-9e3a-2800fe9f8d9b" providerId="ADAL" clId="{AC3CFB7C-B30C-4B62-81B1-A8ADD76843AE}" dt="2025-04-22T14:23:28.041" v="8043" actId="108"/>
          <ac:spMkLst>
            <pc:docMk/>
            <pc:sldMk cId="3510481484" sldId="3424"/>
            <ac:spMk id="4" creationId="{670144FE-AD7B-C7DA-23C4-C30A9B1F6DF5}"/>
          </ac:spMkLst>
        </pc:spChg>
        <pc:spChg chg="add mod">
          <ac:chgData name="Peter Leather" userId="8fc0355e-914a-4d01-9e3a-2800fe9f8d9b" providerId="ADAL" clId="{AC3CFB7C-B30C-4B62-81B1-A8ADD76843AE}" dt="2025-04-22T14:23:28.946" v="8044" actId="108"/>
          <ac:spMkLst>
            <pc:docMk/>
            <pc:sldMk cId="3510481484" sldId="3424"/>
            <ac:spMk id="6" creationId="{64C70C0D-6AAD-6E58-4907-447F5423001C}"/>
          </ac:spMkLst>
        </pc:spChg>
        <pc:spChg chg="add mod">
          <ac:chgData name="Peter Leather" userId="8fc0355e-914a-4d01-9e3a-2800fe9f8d9b" providerId="ADAL" clId="{AC3CFB7C-B30C-4B62-81B1-A8ADD76843AE}" dt="2025-04-22T14:23:27.126" v="8042" actId="108"/>
          <ac:spMkLst>
            <pc:docMk/>
            <pc:sldMk cId="3510481484" sldId="3424"/>
            <ac:spMk id="9" creationId="{76393542-5F3A-4EC3-5B34-AC8EB0430A68}"/>
          </ac:spMkLst>
        </pc:spChg>
        <pc:spChg chg="add mod">
          <ac:chgData name="Peter Leather" userId="8fc0355e-914a-4d01-9e3a-2800fe9f8d9b" providerId="ADAL" clId="{AC3CFB7C-B30C-4B62-81B1-A8ADD76843AE}" dt="2025-04-22T14:23:26.320" v="8041" actId="108"/>
          <ac:spMkLst>
            <pc:docMk/>
            <pc:sldMk cId="3510481484" sldId="3424"/>
            <ac:spMk id="10" creationId="{0BD2DBE1-48C2-6464-26BE-CE0018975AC8}"/>
          </ac:spMkLst>
        </pc:spChg>
        <pc:spChg chg="mod">
          <ac:chgData name="Peter Leather" userId="8fc0355e-914a-4d01-9e3a-2800fe9f8d9b" providerId="ADAL" clId="{AC3CFB7C-B30C-4B62-81B1-A8ADD76843AE}" dt="2025-04-20T14:19:31.800" v="6894" actId="20577"/>
          <ac:spMkLst>
            <pc:docMk/>
            <pc:sldMk cId="3510481484" sldId="3424"/>
            <ac:spMk id="12" creationId="{5DA6A734-7A6D-5D33-0F36-B11F46348DAB}"/>
          </ac:spMkLst>
        </pc:spChg>
        <pc:picChg chg="mod">
          <ac:chgData name="Peter Leather" userId="8fc0355e-914a-4d01-9e3a-2800fe9f8d9b" providerId="ADAL" clId="{AC3CFB7C-B30C-4B62-81B1-A8ADD76843AE}" dt="2025-04-20T10:51:52.454" v="6709" actId="207"/>
          <ac:picMkLst>
            <pc:docMk/>
            <pc:sldMk cId="3510481484" sldId="3424"/>
            <ac:picMk id="5" creationId="{A4CC962E-BA63-60C1-5FD5-BB4DFF52CD36}"/>
          </ac:picMkLst>
        </pc:picChg>
        <pc:picChg chg="mod modCrop">
          <ac:chgData name="Peter Leather" userId="8fc0355e-914a-4d01-9e3a-2800fe9f8d9b" providerId="ADAL" clId="{AC3CFB7C-B30C-4B62-81B1-A8ADD76843AE}" dt="2025-04-22T14:25:53.789" v="8047" actId="732"/>
          <ac:picMkLst>
            <pc:docMk/>
            <pc:sldMk cId="3510481484" sldId="3424"/>
            <ac:picMk id="7" creationId="{8CD0CFE7-5EB4-271B-592C-E75AD988092E}"/>
          </ac:picMkLst>
        </pc:picChg>
      </pc:sldChg>
      <pc:sldChg chg="delSp modSp add del mod delAnim">
        <pc:chgData name="Peter Leather" userId="8fc0355e-914a-4d01-9e3a-2800fe9f8d9b" providerId="ADAL" clId="{AC3CFB7C-B30C-4B62-81B1-A8ADD76843AE}" dt="2025-04-22T10:46:10.896" v="7536" actId="47"/>
        <pc:sldMkLst>
          <pc:docMk/>
          <pc:sldMk cId="258904858" sldId="3425"/>
        </pc:sldMkLst>
      </pc:sldChg>
      <pc:sldChg chg="addSp delSp modSp new mod modTransition modAnim">
        <pc:chgData name="Peter Leather" userId="8fc0355e-914a-4d01-9e3a-2800fe9f8d9b" providerId="ADAL" clId="{AC3CFB7C-B30C-4B62-81B1-A8ADD76843AE}" dt="2025-04-23T08:34:22" v="11476" actId="113"/>
        <pc:sldMkLst>
          <pc:docMk/>
          <pc:sldMk cId="429970148" sldId="3426"/>
        </pc:sldMkLst>
        <pc:spChg chg="mod">
          <ac:chgData name="Peter Leather" userId="8fc0355e-914a-4d01-9e3a-2800fe9f8d9b" providerId="ADAL" clId="{AC3CFB7C-B30C-4B62-81B1-A8ADD76843AE}" dt="2025-04-23T08:05:45.356" v="10873"/>
          <ac:spMkLst>
            <pc:docMk/>
            <pc:sldMk cId="429970148" sldId="3426"/>
            <ac:spMk id="2" creationId="{FB62D7EA-D606-9F7B-8301-E1CBD37940BA}"/>
          </ac:spMkLst>
        </pc:spChg>
        <pc:spChg chg="add mod">
          <ac:chgData name="Peter Leather" userId="8fc0355e-914a-4d01-9e3a-2800fe9f8d9b" providerId="ADAL" clId="{AC3CFB7C-B30C-4B62-81B1-A8ADD76843AE}" dt="2025-04-23T08:17:34.804" v="11442" actId="404"/>
          <ac:spMkLst>
            <pc:docMk/>
            <pc:sldMk cId="429970148" sldId="3426"/>
            <ac:spMk id="3" creationId="{6122C800-022D-FC8C-3FD1-A1F3D7439FF2}"/>
          </ac:spMkLst>
        </pc:spChg>
        <pc:spChg chg="add mod">
          <ac:chgData name="Peter Leather" userId="8fc0355e-914a-4d01-9e3a-2800fe9f8d9b" providerId="ADAL" clId="{AC3CFB7C-B30C-4B62-81B1-A8ADD76843AE}" dt="2025-04-23T08:34:22" v="11476" actId="113"/>
          <ac:spMkLst>
            <pc:docMk/>
            <pc:sldMk cId="429970148" sldId="3426"/>
            <ac:spMk id="4" creationId="{2AB494F9-06DA-E30B-0D5E-22B2F226AF7B}"/>
          </ac:spMkLst>
        </pc:spChg>
        <pc:spChg chg="add mod">
          <ac:chgData name="Peter Leather" userId="8fc0355e-914a-4d01-9e3a-2800fe9f8d9b" providerId="ADAL" clId="{AC3CFB7C-B30C-4B62-81B1-A8ADD76843AE}" dt="2025-04-23T08:27:38.470" v="11465" actId="14100"/>
          <ac:spMkLst>
            <pc:docMk/>
            <pc:sldMk cId="429970148" sldId="3426"/>
            <ac:spMk id="5" creationId="{425549CB-178A-E9BD-185B-B89DE4EBC8C5}"/>
          </ac:spMkLst>
        </pc:spChg>
        <pc:picChg chg="add mod">
          <ac:chgData name="Peter Leather" userId="8fc0355e-914a-4d01-9e3a-2800fe9f8d9b" providerId="ADAL" clId="{AC3CFB7C-B30C-4B62-81B1-A8ADD76843AE}" dt="2025-04-23T08:17:27.961" v="11440" actId="14100"/>
          <ac:picMkLst>
            <pc:docMk/>
            <pc:sldMk cId="429970148" sldId="3426"/>
            <ac:picMk id="1026" creationId="{D125D199-C31D-E98E-C898-0F7623E8CB05}"/>
          </ac:picMkLst>
        </pc:picChg>
      </pc:sldChg>
      <pc:sldChg chg="addSp delSp modSp new mod addAnim delAnim modAnim modNotesTx">
        <pc:chgData name="Peter Leather" userId="8fc0355e-914a-4d01-9e3a-2800fe9f8d9b" providerId="ADAL" clId="{AC3CFB7C-B30C-4B62-81B1-A8ADD76843AE}" dt="2025-04-23T08:33:25.151" v="11475" actId="14100"/>
        <pc:sldMkLst>
          <pc:docMk/>
          <pc:sldMk cId="422380753" sldId="3427"/>
        </pc:sldMkLst>
        <pc:spChg chg="add mod">
          <ac:chgData name="Peter Leather" userId="8fc0355e-914a-4d01-9e3a-2800fe9f8d9b" providerId="ADAL" clId="{AC3CFB7C-B30C-4B62-81B1-A8ADD76843AE}" dt="2025-04-22T14:48:01.372" v="9029" actId="14100"/>
          <ac:spMkLst>
            <pc:docMk/>
            <pc:sldMk cId="422380753" sldId="3427"/>
            <ac:spMk id="8" creationId="{7AAE8219-238B-FADE-83F1-6515DE957CA0}"/>
          </ac:spMkLst>
        </pc:spChg>
        <pc:spChg chg="add mod">
          <ac:chgData name="Peter Leather" userId="8fc0355e-914a-4d01-9e3a-2800fe9f8d9b" providerId="ADAL" clId="{AC3CFB7C-B30C-4B62-81B1-A8ADD76843AE}" dt="2025-04-23T08:33:25.151" v="11475" actId="14100"/>
          <ac:spMkLst>
            <pc:docMk/>
            <pc:sldMk cId="422380753" sldId="3427"/>
            <ac:spMk id="9" creationId="{191B97D2-192A-BA7D-5A05-7159325857DC}"/>
          </ac:spMkLst>
        </pc:spChg>
        <pc:spChg chg="add mod">
          <ac:chgData name="Peter Leather" userId="8fc0355e-914a-4d01-9e3a-2800fe9f8d9b" providerId="ADAL" clId="{AC3CFB7C-B30C-4B62-81B1-A8ADD76843AE}" dt="2025-04-22T14:47:57.586" v="9028" actId="14100"/>
          <ac:spMkLst>
            <pc:docMk/>
            <pc:sldMk cId="422380753" sldId="3427"/>
            <ac:spMk id="12" creationId="{266162BB-4C71-3113-5B6B-E2A3E7552796}"/>
          </ac:spMkLst>
        </pc:spChg>
        <pc:spChg chg="add mod">
          <ac:chgData name="Peter Leather" userId="8fc0355e-914a-4d01-9e3a-2800fe9f8d9b" providerId="ADAL" clId="{AC3CFB7C-B30C-4B62-81B1-A8ADD76843AE}" dt="2025-04-22T14:45:11.164" v="8970" actId="108"/>
          <ac:spMkLst>
            <pc:docMk/>
            <pc:sldMk cId="422380753" sldId="3427"/>
            <ac:spMk id="13" creationId="{BD033DFC-2FD4-B7DE-B95A-E82859ED9345}"/>
          </ac:spMkLst>
        </pc:spChg>
        <pc:spChg chg="add mod">
          <ac:chgData name="Peter Leather" userId="8fc0355e-914a-4d01-9e3a-2800fe9f8d9b" providerId="ADAL" clId="{AC3CFB7C-B30C-4B62-81B1-A8ADD76843AE}" dt="2025-04-22T14:46:14.944" v="9015" actId="114"/>
          <ac:spMkLst>
            <pc:docMk/>
            <pc:sldMk cId="422380753" sldId="3427"/>
            <ac:spMk id="14" creationId="{3075EF2E-C671-D35E-5FB2-EB870A5416E8}"/>
          </ac:spMkLst>
        </pc:spChg>
        <pc:graphicFrameChg chg="add mod ord modGraphic">
          <ac:chgData name="Peter Leather" userId="8fc0355e-914a-4d01-9e3a-2800fe9f8d9b" providerId="ADAL" clId="{AC3CFB7C-B30C-4B62-81B1-A8ADD76843AE}" dt="2025-04-23T08:33:07.014" v="11472" actId="207"/>
          <ac:graphicFrameMkLst>
            <pc:docMk/>
            <pc:sldMk cId="422380753" sldId="3427"/>
            <ac:graphicFrameMk id="4" creationId="{9E79C733-E4C8-842E-206A-2AC7915F1480}"/>
          </ac:graphicFrameMkLst>
        </pc:graphicFrameChg>
      </pc:sldChg>
      <pc:sldChg chg="add del">
        <pc:chgData name="Peter Leather" userId="8fc0355e-914a-4d01-9e3a-2800fe9f8d9b" providerId="ADAL" clId="{AC3CFB7C-B30C-4B62-81B1-A8ADD76843AE}" dt="2025-04-22T14:06:14.531" v="7775" actId="47"/>
        <pc:sldMkLst>
          <pc:docMk/>
          <pc:sldMk cId="168572644" sldId="3428"/>
        </pc:sldMkLst>
      </pc:sldChg>
      <pc:sldChg chg="add del">
        <pc:chgData name="Peter Leather" userId="8fc0355e-914a-4d01-9e3a-2800fe9f8d9b" providerId="ADAL" clId="{AC3CFB7C-B30C-4B62-81B1-A8ADD76843AE}" dt="2025-04-22T14:29:56.898" v="8746" actId="47"/>
        <pc:sldMkLst>
          <pc:docMk/>
          <pc:sldMk cId="239936491" sldId="3428"/>
        </pc:sldMkLst>
      </pc:sldChg>
      <pc:sldChg chg="addSp delSp modSp add mod modClrScheme delAnim modAnim chgLayout modNotesTx">
        <pc:chgData name="Peter Leather" userId="8fc0355e-914a-4d01-9e3a-2800fe9f8d9b" providerId="ADAL" clId="{AC3CFB7C-B30C-4B62-81B1-A8ADD76843AE}" dt="2025-04-23T13:04:41.183" v="11709"/>
        <pc:sldMkLst>
          <pc:docMk/>
          <pc:sldMk cId="3272316662" sldId="3428"/>
        </pc:sldMkLst>
        <pc:spChg chg="mod ord">
          <ac:chgData name="Peter Leather" userId="8fc0355e-914a-4d01-9e3a-2800fe9f8d9b" providerId="ADAL" clId="{AC3CFB7C-B30C-4B62-81B1-A8ADD76843AE}" dt="2025-04-23T08:13:38.543" v="11392" actId="20577"/>
          <ac:spMkLst>
            <pc:docMk/>
            <pc:sldMk cId="3272316662" sldId="3428"/>
            <ac:spMk id="7" creationId="{4C6A8715-2FD8-6D96-6DF2-00B4962F2A8A}"/>
          </ac:spMkLst>
        </pc:spChg>
        <pc:spChg chg="add mod">
          <ac:chgData name="Peter Leather" userId="8fc0355e-914a-4d01-9e3a-2800fe9f8d9b" providerId="ADAL" clId="{AC3CFB7C-B30C-4B62-81B1-A8ADD76843AE}" dt="2025-04-23T08:05:45.598" v="10882" actId="207"/>
          <ac:spMkLst>
            <pc:docMk/>
            <pc:sldMk cId="3272316662" sldId="3428"/>
            <ac:spMk id="19" creationId="{FBED12BC-879A-E8D2-24E4-CDBA3A97FED0}"/>
          </ac:spMkLst>
        </pc:spChg>
        <pc:spChg chg="add mod">
          <ac:chgData name="Peter Leather" userId="8fc0355e-914a-4d01-9e3a-2800fe9f8d9b" providerId="ADAL" clId="{AC3CFB7C-B30C-4B62-81B1-A8ADD76843AE}" dt="2025-04-23T08:05:46.127" v="10890" actId="207"/>
          <ac:spMkLst>
            <pc:docMk/>
            <pc:sldMk cId="3272316662" sldId="3428"/>
            <ac:spMk id="20" creationId="{418A6C40-C47A-F74A-E4D5-ABC313ACF51C}"/>
          </ac:spMkLst>
        </pc:spChg>
        <pc:spChg chg="add mod">
          <ac:chgData name="Peter Leather" userId="8fc0355e-914a-4d01-9e3a-2800fe9f8d9b" providerId="ADAL" clId="{AC3CFB7C-B30C-4B62-81B1-A8ADD76843AE}" dt="2025-04-23T08:05:46.133" v="10898" actId="207"/>
          <ac:spMkLst>
            <pc:docMk/>
            <pc:sldMk cId="3272316662" sldId="3428"/>
            <ac:spMk id="21" creationId="{3B214E35-B10A-25BB-C12F-95FAAE8D03C3}"/>
          </ac:spMkLst>
        </pc:spChg>
        <pc:spChg chg="add mod">
          <ac:chgData name="Peter Leather" userId="8fc0355e-914a-4d01-9e3a-2800fe9f8d9b" providerId="ADAL" clId="{AC3CFB7C-B30C-4B62-81B1-A8ADD76843AE}" dt="2025-04-23T08:05:46.150" v="10906" actId="207"/>
          <ac:spMkLst>
            <pc:docMk/>
            <pc:sldMk cId="3272316662" sldId="3428"/>
            <ac:spMk id="22" creationId="{BA9299E1-594A-2DAE-31DA-14B146141F27}"/>
          </ac:spMkLst>
        </pc:spChg>
        <pc:spChg chg="add mod">
          <ac:chgData name="Peter Leather" userId="8fc0355e-914a-4d01-9e3a-2800fe9f8d9b" providerId="ADAL" clId="{AC3CFB7C-B30C-4B62-81B1-A8ADD76843AE}" dt="2025-04-23T08:05:46.158" v="10914" actId="207"/>
          <ac:spMkLst>
            <pc:docMk/>
            <pc:sldMk cId="3272316662" sldId="3428"/>
            <ac:spMk id="23" creationId="{25781CCD-C534-4108-F639-EC2F46DFC3CF}"/>
          </ac:spMkLst>
        </pc:spChg>
        <pc:spChg chg="add mod">
          <ac:chgData name="Peter Leather" userId="8fc0355e-914a-4d01-9e3a-2800fe9f8d9b" providerId="ADAL" clId="{AC3CFB7C-B30C-4B62-81B1-A8ADD76843AE}" dt="2025-04-23T08:05:46.174" v="10922" actId="207"/>
          <ac:spMkLst>
            <pc:docMk/>
            <pc:sldMk cId="3272316662" sldId="3428"/>
            <ac:spMk id="24" creationId="{5918F590-7DB5-4460-4703-4F08D9369791}"/>
          </ac:spMkLst>
        </pc:spChg>
        <pc:spChg chg="add mod">
          <ac:chgData name="Peter Leather" userId="8fc0355e-914a-4d01-9e3a-2800fe9f8d9b" providerId="ADAL" clId="{AC3CFB7C-B30C-4B62-81B1-A8ADD76843AE}" dt="2025-04-23T08:05:46.183" v="10930" actId="207"/>
          <ac:spMkLst>
            <pc:docMk/>
            <pc:sldMk cId="3272316662" sldId="3428"/>
            <ac:spMk id="25" creationId="{BD41D002-132F-8F7A-DF57-A044DD0979AD}"/>
          </ac:spMkLst>
        </pc:spChg>
        <pc:spChg chg="add mod">
          <ac:chgData name="Peter Leather" userId="8fc0355e-914a-4d01-9e3a-2800fe9f8d9b" providerId="ADAL" clId="{AC3CFB7C-B30C-4B62-81B1-A8ADD76843AE}" dt="2025-04-23T08:05:46.200" v="10938" actId="207"/>
          <ac:spMkLst>
            <pc:docMk/>
            <pc:sldMk cId="3272316662" sldId="3428"/>
            <ac:spMk id="26" creationId="{F5BC8C52-1C8B-4E2E-01AA-11C44796B27F}"/>
          </ac:spMkLst>
        </pc:spChg>
        <pc:spChg chg="add mod">
          <ac:chgData name="Peter Leather" userId="8fc0355e-914a-4d01-9e3a-2800fe9f8d9b" providerId="ADAL" clId="{AC3CFB7C-B30C-4B62-81B1-A8ADD76843AE}" dt="2025-04-23T08:05:46.209" v="10946" actId="207"/>
          <ac:spMkLst>
            <pc:docMk/>
            <pc:sldMk cId="3272316662" sldId="3428"/>
            <ac:spMk id="27" creationId="{BC3DD43A-3632-79F6-19DF-AFB77A52FEA8}"/>
          </ac:spMkLst>
        </pc:spChg>
        <pc:spChg chg="add mod ord">
          <ac:chgData name="Peter Leather" userId="8fc0355e-914a-4d01-9e3a-2800fe9f8d9b" providerId="ADAL" clId="{AC3CFB7C-B30C-4B62-81B1-A8ADD76843AE}" dt="2025-04-23T13:04:41.183" v="11709"/>
          <ac:spMkLst>
            <pc:docMk/>
            <pc:sldMk cId="3272316662" sldId="3428"/>
            <ac:spMk id="28" creationId="{244B8422-3D5E-B1E3-72BE-C8DC0F1192CA}"/>
          </ac:spMkLst>
        </pc:spChg>
        <pc:spChg chg="add mod">
          <ac:chgData name="Peter Leather" userId="8fc0355e-914a-4d01-9e3a-2800fe9f8d9b" providerId="ADAL" clId="{AC3CFB7C-B30C-4B62-81B1-A8ADD76843AE}" dt="2025-04-23T08:14:25.893" v="11398" actId="113"/>
          <ac:spMkLst>
            <pc:docMk/>
            <pc:sldMk cId="3272316662" sldId="3428"/>
            <ac:spMk id="29" creationId="{FD6CCAAF-E3C7-25DF-7052-5BBE684C5728}"/>
          </ac:spMkLst>
        </pc:spChg>
        <pc:spChg chg="add mod">
          <ac:chgData name="Peter Leather" userId="8fc0355e-914a-4d01-9e3a-2800fe9f8d9b" providerId="ADAL" clId="{AC3CFB7C-B30C-4B62-81B1-A8ADD76843AE}" dt="2025-04-23T12:18:35.869" v="11704" actId="20577"/>
          <ac:spMkLst>
            <pc:docMk/>
            <pc:sldMk cId="3272316662" sldId="3428"/>
            <ac:spMk id="31" creationId="{C53ECDBB-6D89-F54A-A8D2-8E3A7871D588}"/>
          </ac:spMkLst>
        </pc:spChg>
        <pc:picChg chg="add mod">
          <ac:chgData name="Peter Leather" userId="8fc0355e-914a-4d01-9e3a-2800fe9f8d9b" providerId="ADAL" clId="{AC3CFB7C-B30C-4B62-81B1-A8ADD76843AE}" dt="2025-04-23T08:13:27.536" v="11382" actId="12789"/>
          <ac:picMkLst>
            <pc:docMk/>
            <pc:sldMk cId="3272316662" sldId="3428"/>
            <ac:picMk id="30" creationId="{80BC7331-7BDE-334C-E003-D31150BF3EA4}"/>
          </ac:picMkLst>
        </pc:picChg>
        <pc:cxnChg chg="add mod">
          <ac:chgData name="Peter Leather" userId="8fc0355e-914a-4d01-9e3a-2800fe9f8d9b" providerId="ADAL" clId="{AC3CFB7C-B30C-4B62-81B1-A8ADD76843AE}" dt="2025-04-23T08:14:09.492" v="11394" actId="14100"/>
          <ac:cxnSpMkLst>
            <pc:docMk/>
            <pc:sldMk cId="3272316662" sldId="3428"/>
            <ac:cxnSpMk id="33" creationId="{5EEEFA3D-94A5-F8C4-CB39-374B5FAAC73C}"/>
          </ac:cxnSpMkLst>
        </pc:cxnChg>
      </pc:sldChg>
      <pc:sldChg chg="delSp add del mod">
        <pc:chgData name="Peter Leather" userId="8fc0355e-914a-4d01-9e3a-2800fe9f8d9b" providerId="ADAL" clId="{AC3CFB7C-B30C-4B62-81B1-A8ADD76843AE}" dt="2025-04-22T14:51:03.691" v="9030" actId="47"/>
        <pc:sldMkLst>
          <pc:docMk/>
          <pc:sldMk cId="4147891220" sldId="3428"/>
        </pc:sldMkLst>
      </pc:sldChg>
      <pc:sldChg chg="modSp add mod modAnim">
        <pc:chgData name="Peter Leather" userId="8fc0355e-914a-4d01-9e3a-2800fe9f8d9b" providerId="ADAL" clId="{AC3CFB7C-B30C-4B62-81B1-A8ADD76843AE}" dt="2025-04-23T13:07:16.377" v="11718" actId="15"/>
        <pc:sldMkLst>
          <pc:docMk/>
          <pc:sldMk cId="595879127" sldId="3429"/>
        </pc:sldMkLst>
        <pc:spChg chg="mod">
          <ac:chgData name="Peter Leather" userId="8fc0355e-914a-4d01-9e3a-2800fe9f8d9b" providerId="ADAL" clId="{AC3CFB7C-B30C-4B62-81B1-A8ADD76843AE}" dt="2025-04-23T13:05:37.835" v="11712" actId="1076"/>
          <ac:spMkLst>
            <pc:docMk/>
            <pc:sldMk cId="595879127" sldId="3429"/>
            <ac:spMk id="2" creationId="{0AE7A7F7-90F7-8A45-EE42-3A40301B8739}"/>
          </ac:spMkLst>
        </pc:spChg>
        <pc:spChg chg="mod">
          <ac:chgData name="Peter Leather" userId="8fc0355e-914a-4d01-9e3a-2800fe9f8d9b" providerId="ADAL" clId="{AC3CFB7C-B30C-4B62-81B1-A8ADD76843AE}" dt="2025-04-23T13:07:07.269" v="11716" actId="20577"/>
          <ac:spMkLst>
            <pc:docMk/>
            <pc:sldMk cId="595879127" sldId="3429"/>
            <ac:spMk id="10" creationId="{C934822D-E076-B901-E2D6-8DCBB5205B00}"/>
          </ac:spMkLst>
        </pc:spChg>
        <pc:spChg chg="mod">
          <ac:chgData name="Peter Leather" userId="8fc0355e-914a-4d01-9e3a-2800fe9f8d9b" providerId="ADAL" clId="{AC3CFB7C-B30C-4B62-81B1-A8ADD76843AE}" dt="2025-04-23T13:07:16.377" v="11718" actId="15"/>
          <ac:spMkLst>
            <pc:docMk/>
            <pc:sldMk cId="595879127" sldId="3429"/>
            <ac:spMk id="11" creationId="{116C92ED-6F72-9399-17AD-21B89575F721}"/>
          </ac:spMkLst>
        </pc:spChg>
      </pc:sldChg>
      <pc:sldChg chg="add del">
        <pc:chgData name="Peter Leather" userId="8fc0355e-914a-4d01-9e3a-2800fe9f8d9b" providerId="ADAL" clId="{AC3CFB7C-B30C-4B62-81B1-A8ADD76843AE}" dt="2025-04-22T15:59:39.541" v="10302" actId="47"/>
        <pc:sldMkLst>
          <pc:docMk/>
          <pc:sldMk cId="1480112295" sldId="3429"/>
        </pc:sldMkLst>
      </pc:sldChg>
      <pc:sldChg chg="modSp add del">
        <pc:chgData name="Peter Leather" userId="8fc0355e-914a-4d01-9e3a-2800fe9f8d9b" providerId="ADAL" clId="{AC3CFB7C-B30C-4B62-81B1-A8ADD76843AE}" dt="2025-04-23T08:05:45.372" v="10874" actId="2890"/>
        <pc:sldMkLst>
          <pc:docMk/>
          <pc:sldMk cId="3116737155" sldId="3429"/>
        </pc:sldMkLst>
      </pc:sldChg>
      <pc:sldChg chg="add del">
        <pc:chgData name="Peter Leather" userId="8fc0355e-914a-4d01-9e3a-2800fe9f8d9b" providerId="ADAL" clId="{AC3CFB7C-B30C-4B62-81B1-A8ADD76843AE}" dt="2025-04-25T10:39:42.014" v="11757" actId="2696"/>
        <pc:sldMkLst>
          <pc:docMk/>
          <pc:sldMk cId="980414214" sldId="3430"/>
        </pc:sldMkLst>
      </pc:sldChg>
      <pc:sldChg chg="addSp modSp new del mod">
        <pc:chgData name="Peter Leather" userId="8fc0355e-914a-4d01-9e3a-2800fe9f8d9b" providerId="ADAL" clId="{AC3CFB7C-B30C-4B62-81B1-A8ADD76843AE}" dt="2025-04-27T17:11:25.601" v="11788" actId="47"/>
        <pc:sldMkLst>
          <pc:docMk/>
          <pc:sldMk cId="3203136195" sldId="3430"/>
        </pc:sldMkLst>
        <pc:picChg chg="add mod">
          <ac:chgData name="Peter Leather" userId="8fc0355e-914a-4d01-9e3a-2800fe9f8d9b" providerId="ADAL" clId="{AC3CFB7C-B30C-4B62-81B1-A8ADD76843AE}" dt="2025-04-27T10:21:54.924" v="11766" actId="208"/>
          <ac:picMkLst>
            <pc:docMk/>
            <pc:sldMk cId="3203136195" sldId="3430"/>
            <ac:picMk id="7" creationId="{658302A3-8B3A-ADF8-8BA6-8799B1078015}"/>
          </ac:picMkLst>
        </pc:picChg>
        <pc:picChg chg="add mod">
          <ac:chgData name="Peter Leather" userId="8fc0355e-914a-4d01-9e3a-2800fe9f8d9b" providerId="ADAL" clId="{AC3CFB7C-B30C-4B62-81B1-A8ADD76843AE}" dt="2025-04-27T10:21:52.330" v="11765" actId="208"/>
          <ac:picMkLst>
            <pc:docMk/>
            <pc:sldMk cId="3203136195" sldId="3430"/>
            <ac:picMk id="8" creationId="{F870351B-1C36-CB15-18E5-02550FA43D44}"/>
          </ac:picMkLst>
        </pc:picChg>
      </pc:sldChg>
      <pc:sldChg chg="addSp delSp modSp add del mod modClrScheme chgLayout">
        <pc:chgData name="Peter Leather" userId="8fc0355e-914a-4d01-9e3a-2800fe9f8d9b" providerId="ADAL" clId="{AC3CFB7C-B30C-4B62-81B1-A8ADD76843AE}" dt="2025-04-27T17:11:26.519" v="11789" actId="47"/>
        <pc:sldMkLst>
          <pc:docMk/>
          <pc:sldMk cId="2637918895" sldId="3431"/>
        </pc:sldMkLst>
        <pc:spChg chg="del">
          <ac:chgData name="Peter Leather" userId="8fc0355e-914a-4d01-9e3a-2800fe9f8d9b" providerId="ADAL" clId="{AC3CFB7C-B30C-4B62-81B1-A8ADD76843AE}" dt="2025-04-27T11:43:25.485" v="11768" actId="700"/>
          <ac:spMkLst>
            <pc:docMk/>
            <pc:sldMk cId="2637918895" sldId="3431"/>
            <ac:spMk id="2" creationId="{F7C23DC3-8086-70E3-3C29-D990E268EFF9}"/>
          </ac:spMkLst>
        </pc:spChg>
        <pc:spChg chg="del">
          <ac:chgData name="Peter Leather" userId="8fc0355e-914a-4d01-9e3a-2800fe9f8d9b" providerId="ADAL" clId="{AC3CFB7C-B30C-4B62-81B1-A8ADD76843AE}" dt="2025-04-27T11:43:25.485" v="11768" actId="700"/>
          <ac:spMkLst>
            <pc:docMk/>
            <pc:sldMk cId="2637918895" sldId="3431"/>
            <ac:spMk id="3" creationId="{DEAE74C0-8E6C-37FF-264C-D1646AFF5CC8}"/>
          </ac:spMkLst>
        </pc:spChg>
        <pc:spChg chg="del">
          <ac:chgData name="Peter Leather" userId="8fc0355e-914a-4d01-9e3a-2800fe9f8d9b" providerId="ADAL" clId="{AC3CFB7C-B30C-4B62-81B1-A8ADD76843AE}" dt="2025-04-27T11:43:25.485" v="11768" actId="700"/>
          <ac:spMkLst>
            <pc:docMk/>
            <pc:sldMk cId="2637918895" sldId="3431"/>
            <ac:spMk id="4" creationId="{75926BA0-D9C8-CB3B-F32C-6F2F8A2D0E93}"/>
          </ac:spMkLst>
        </pc:spChg>
        <pc:spChg chg="del">
          <ac:chgData name="Peter Leather" userId="8fc0355e-914a-4d01-9e3a-2800fe9f8d9b" providerId="ADAL" clId="{AC3CFB7C-B30C-4B62-81B1-A8ADD76843AE}" dt="2025-04-27T11:43:25.485" v="11768" actId="700"/>
          <ac:spMkLst>
            <pc:docMk/>
            <pc:sldMk cId="2637918895" sldId="3431"/>
            <ac:spMk id="5" creationId="{9D624A8F-D16D-8220-247E-CF1C898D60FB}"/>
          </ac:spMkLst>
        </pc:spChg>
        <pc:spChg chg="del">
          <ac:chgData name="Peter Leather" userId="8fc0355e-914a-4d01-9e3a-2800fe9f8d9b" providerId="ADAL" clId="{AC3CFB7C-B30C-4B62-81B1-A8ADD76843AE}" dt="2025-04-27T11:43:25.485" v="11768" actId="700"/>
          <ac:spMkLst>
            <pc:docMk/>
            <pc:sldMk cId="2637918895" sldId="3431"/>
            <ac:spMk id="6" creationId="{E5FB2B22-463E-2EA4-CDA6-FBC4DA86CC47}"/>
          </ac:spMkLst>
        </pc:spChg>
        <pc:picChg chg="del">
          <ac:chgData name="Peter Leather" userId="8fc0355e-914a-4d01-9e3a-2800fe9f8d9b" providerId="ADAL" clId="{AC3CFB7C-B30C-4B62-81B1-A8ADD76843AE}" dt="2025-04-27T11:43:29.862" v="11769" actId="478"/>
          <ac:picMkLst>
            <pc:docMk/>
            <pc:sldMk cId="2637918895" sldId="3431"/>
            <ac:picMk id="7" creationId="{8FB43219-F704-EE48-3616-B44B1FDE3E32}"/>
          </ac:picMkLst>
        </pc:picChg>
        <pc:picChg chg="del">
          <ac:chgData name="Peter Leather" userId="8fc0355e-914a-4d01-9e3a-2800fe9f8d9b" providerId="ADAL" clId="{AC3CFB7C-B30C-4B62-81B1-A8ADD76843AE}" dt="2025-04-27T11:43:29.862" v="11769" actId="478"/>
          <ac:picMkLst>
            <pc:docMk/>
            <pc:sldMk cId="2637918895" sldId="3431"/>
            <ac:picMk id="8" creationId="{4B73AC6B-1160-246A-5896-577DEBC663B5}"/>
          </ac:picMkLst>
        </pc:picChg>
        <pc:picChg chg="add mod">
          <ac:chgData name="Peter Leather" userId="8fc0355e-914a-4d01-9e3a-2800fe9f8d9b" providerId="ADAL" clId="{AC3CFB7C-B30C-4B62-81B1-A8ADD76843AE}" dt="2025-04-27T11:43:45.284" v="11772" actId="208"/>
          <ac:picMkLst>
            <pc:docMk/>
            <pc:sldMk cId="2637918895" sldId="3431"/>
            <ac:picMk id="9" creationId="{33BC1A4E-2C94-E410-BDB7-F4A0C1A57BFB}"/>
          </ac:picMkLst>
        </pc:picChg>
        <pc:picChg chg="add mod">
          <ac:chgData name="Peter Leather" userId="8fc0355e-914a-4d01-9e3a-2800fe9f8d9b" providerId="ADAL" clId="{AC3CFB7C-B30C-4B62-81B1-A8ADD76843AE}" dt="2025-04-27T11:43:57.886" v="11775" actId="14826"/>
          <ac:picMkLst>
            <pc:docMk/>
            <pc:sldMk cId="2637918895" sldId="3431"/>
            <ac:picMk id="10" creationId="{78C84439-155A-A4C6-2082-C02E0A88818A}"/>
          </ac:picMkLst>
        </pc:picChg>
        <pc:picChg chg="add mod">
          <ac:chgData name="Peter Leather" userId="8fc0355e-914a-4d01-9e3a-2800fe9f8d9b" providerId="ADAL" clId="{AC3CFB7C-B30C-4B62-81B1-A8ADD76843AE}" dt="2025-04-27T12:03:52.920" v="11787" actId="14826"/>
          <ac:picMkLst>
            <pc:docMk/>
            <pc:sldMk cId="2637918895" sldId="3431"/>
            <ac:picMk id="11" creationId="{FA9E1983-E510-74E6-18BE-23443AAB402D}"/>
          </ac:picMkLst>
        </pc:picChg>
        <pc:picChg chg="add mod">
          <ac:chgData name="Peter Leather" userId="8fc0355e-914a-4d01-9e3a-2800fe9f8d9b" providerId="ADAL" clId="{AC3CFB7C-B30C-4B62-81B1-A8ADD76843AE}" dt="2025-04-27T11:44:32.408" v="11781" actId="14826"/>
          <ac:picMkLst>
            <pc:docMk/>
            <pc:sldMk cId="2637918895" sldId="3431"/>
            <ac:picMk id="12" creationId="{A61CE9A3-F247-583D-B74E-30ED0B8665DB}"/>
          </ac:picMkLst>
        </pc:picChg>
        <pc:picChg chg="add mod">
          <ac:chgData name="Peter Leather" userId="8fc0355e-914a-4d01-9e3a-2800fe9f8d9b" providerId="ADAL" clId="{AC3CFB7C-B30C-4B62-81B1-A8ADD76843AE}" dt="2025-04-27T12:02:49.117" v="11786" actId="14826"/>
          <ac:picMkLst>
            <pc:docMk/>
            <pc:sldMk cId="2637918895" sldId="3431"/>
            <ac:picMk id="13" creationId="{E976E69E-2767-58A5-1911-4C12DA1748A9}"/>
          </ac:picMkLst>
        </pc:picChg>
      </pc:sldChg>
      <pc:sldMasterChg chg="modSp mod delSldLayout modSldLayout">
        <pc:chgData name="Peter Leather" userId="8fc0355e-914a-4d01-9e3a-2800fe9f8d9b" providerId="ADAL" clId="{AC3CFB7C-B30C-4B62-81B1-A8ADD76843AE}" dt="2025-04-23T08:06:26.816" v="10950" actId="2085"/>
        <pc:sldMasterMkLst>
          <pc:docMk/>
          <pc:sldMasterMk cId="2768851691" sldId="2147483648"/>
        </pc:sldMasterMkLst>
        <pc:spChg chg="mod">
          <ac:chgData name="Peter Leather" userId="8fc0355e-914a-4d01-9e3a-2800fe9f8d9b" providerId="ADAL" clId="{AC3CFB7C-B30C-4B62-81B1-A8ADD76843AE}" dt="2025-04-23T08:06:26.816" v="10950" actId="2085"/>
          <ac:spMkLst>
            <pc:docMk/>
            <pc:sldMasterMk cId="2768851691" sldId="2147483648"/>
            <ac:spMk id="2" creationId="{37028A7F-4AEF-4F80-8172-3A4371A3B993}"/>
          </ac:spMkLst>
        </pc:spChg>
        <pc:spChg chg="mod">
          <ac:chgData name="Peter Leather" userId="8fc0355e-914a-4d01-9e3a-2800fe9f8d9b" providerId="ADAL" clId="{AC3CFB7C-B30C-4B62-81B1-A8ADD76843AE}" dt="2025-04-23T08:06:21.153" v="10949" actId="2085"/>
          <ac:spMkLst>
            <pc:docMk/>
            <pc:sldMasterMk cId="2768851691" sldId="2147483648"/>
            <ac:spMk id="3" creationId="{68135955-B0AA-4C02-983D-A7588BEB537B}"/>
          </ac:spMkLst>
        </pc:spChg>
        <pc:sldLayoutChg chg="del">
          <pc:chgData name="Peter Leather" userId="8fc0355e-914a-4d01-9e3a-2800fe9f8d9b" providerId="ADAL" clId="{AC3CFB7C-B30C-4B62-81B1-A8ADD76843AE}" dt="2025-04-22T08:41:11.843" v="7189" actId="47"/>
          <pc:sldLayoutMkLst>
            <pc:docMk/>
            <pc:sldMasterMk cId="2768851691" sldId="2147483648"/>
            <pc:sldLayoutMk cId="3353831120" sldId="2147483674"/>
          </pc:sldLayoutMkLst>
        </pc:sldLayoutChg>
        <pc:sldLayoutChg chg="del">
          <pc:chgData name="Peter Leather" userId="8fc0355e-914a-4d01-9e3a-2800fe9f8d9b" providerId="ADAL" clId="{AC3CFB7C-B30C-4B62-81B1-A8ADD76843AE}" dt="2025-04-22T08:41:11.843" v="7189" actId="47"/>
          <pc:sldLayoutMkLst>
            <pc:docMk/>
            <pc:sldMasterMk cId="2768851691" sldId="2147483648"/>
            <pc:sldLayoutMk cId="2627115880" sldId="2147483688"/>
          </pc:sldLayoutMkLst>
        </pc:sldLayoutChg>
        <pc:sldLayoutChg chg="del">
          <pc:chgData name="Peter Leather" userId="8fc0355e-914a-4d01-9e3a-2800fe9f8d9b" providerId="ADAL" clId="{AC3CFB7C-B30C-4B62-81B1-A8ADD76843AE}" dt="2025-04-22T08:41:11.843" v="7189" actId="47"/>
          <pc:sldLayoutMkLst>
            <pc:docMk/>
            <pc:sldMasterMk cId="2768851691" sldId="2147483648"/>
            <pc:sldLayoutMk cId="2093942193" sldId="2147483689"/>
          </pc:sldLayoutMkLst>
        </pc:sldLayoutChg>
        <pc:sldLayoutChg chg="del">
          <pc:chgData name="Peter Leather" userId="8fc0355e-914a-4d01-9e3a-2800fe9f8d9b" providerId="ADAL" clId="{AC3CFB7C-B30C-4B62-81B1-A8ADD76843AE}" dt="2025-04-22T08:41:11.843" v="7189" actId="47"/>
          <pc:sldLayoutMkLst>
            <pc:docMk/>
            <pc:sldMasterMk cId="2768851691" sldId="2147483648"/>
            <pc:sldLayoutMk cId="3101136992" sldId="2147483708"/>
          </pc:sldLayoutMkLst>
        </pc:sldLayoutChg>
        <pc:sldLayoutChg chg="addSp delSp">
          <pc:chgData name="Peter Leather" userId="8fc0355e-914a-4d01-9e3a-2800fe9f8d9b" providerId="ADAL" clId="{AC3CFB7C-B30C-4B62-81B1-A8ADD76843AE}" dt="2025-04-23T08:05:45.302" v="10862"/>
          <pc:sldLayoutMkLst>
            <pc:docMk/>
            <pc:sldMasterMk cId="2768851691" sldId="2147483648"/>
            <pc:sldLayoutMk cId="3554944307" sldId="2147483731"/>
          </pc:sldLayoutMkLst>
        </pc:sldLayoutChg>
        <pc:sldLayoutChg chg="addSp delSp">
          <pc:chgData name="Peter Leather" userId="8fc0355e-914a-4d01-9e3a-2800fe9f8d9b" providerId="ADAL" clId="{AC3CFB7C-B30C-4B62-81B1-A8ADD76843AE}" dt="2025-04-23T08:05:45.302" v="10862"/>
          <pc:sldLayoutMkLst>
            <pc:docMk/>
            <pc:sldMasterMk cId="2768851691" sldId="2147483648"/>
            <pc:sldLayoutMk cId="2810676265" sldId="2147483733"/>
          </pc:sldLayoutMkLst>
        </pc:sldLayoutChg>
      </pc:sldMasterChg>
      <pc:sldMasterChg chg="addSldLayout delSldLayout modSldLayout">
        <pc:chgData name="Peter Leather" userId="8fc0355e-914a-4d01-9e3a-2800fe9f8d9b" providerId="ADAL" clId="{AC3CFB7C-B30C-4B62-81B1-A8ADD76843AE}" dt="2025-04-22T10:46:10.896" v="7536" actId="47"/>
        <pc:sldMasterMkLst>
          <pc:docMk/>
          <pc:sldMasterMk cId="2496941136" sldId="2147483676"/>
        </pc:sldMasterMkLst>
        <pc:sldLayoutChg chg="addSp modSp">
          <pc:chgData name="Peter Leather" userId="8fc0355e-914a-4d01-9e3a-2800fe9f8d9b" providerId="ADAL" clId="{AC3CFB7C-B30C-4B62-81B1-A8ADD76843AE}" dt="2025-04-12T11:14:31.897" v="56"/>
          <pc:sldLayoutMkLst>
            <pc:docMk/>
            <pc:sldMasterMk cId="2496941136" sldId="2147483676"/>
            <pc:sldLayoutMk cId="1163485383" sldId="2147483681"/>
          </pc:sldLayoutMkLst>
          <pc:picChg chg="add mod">
            <ac:chgData name="Peter Leather" userId="8fc0355e-914a-4d01-9e3a-2800fe9f8d9b" providerId="ADAL" clId="{AC3CFB7C-B30C-4B62-81B1-A8ADD76843AE}" dt="2025-04-12T11:14:31.897" v="56"/>
            <ac:picMkLst>
              <pc:docMk/>
              <pc:sldMasterMk cId="2496941136" sldId="2147483676"/>
              <pc:sldLayoutMk cId="1163485383" sldId="2147483681"/>
              <ac:picMk id="10" creationId="{9AC71CC8-EEFB-8F81-EBE2-79E6A345E20B}"/>
            </ac:picMkLst>
          </pc:picChg>
        </pc:sldLayoutChg>
        <pc:sldLayoutChg chg="addSp modSp">
          <pc:chgData name="Peter Leather" userId="8fc0355e-914a-4d01-9e3a-2800fe9f8d9b" providerId="ADAL" clId="{AC3CFB7C-B30C-4B62-81B1-A8ADD76843AE}" dt="2025-04-13T07:50:26.610" v="317"/>
          <pc:sldLayoutMkLst>
            <pc:docMk/>
            <pc:sldMasterMk cId="2496941136" sldId="2147483676"/>
            <pc:sldLayoutMk cId="978181317" sldId="2147483682"/>
          </pc:sldLayoutMkLst>
          <pc:picChg chg="add mod">
            <ac:chgData name="Peter Leather" userId="8fc0355e-914a-4d01-9e3a-2800fe9f8d9b" providerId="ADAL" clId="{AC3CFB7C-B30C-4B62-81B1-A8ADD76843AE}" dt="2025-04-13T07:50:26.610" v="317"/>
            <ac:picMkLst>
              <pc:docMk/>
              <pc:sldMasterMk cId="2496941136" sldId="2147483676"/>
              <pc:sldLayoutMk cId="978181317" sldId="2147483682"/>
              <ac:picMk id="6" creationId="{EE8F602D-185C-DD02-0939-87F1413DA375}"/>
            </ac:picMkLst>
          </pc:picChg>
        </pc:sldLayoutChg>
        <pc:sldLayoutChg chg="del">
          <pc:chgData name="Peter Leather" userId="8fc0355e-914a-4d01-9e3a-2800fe9f8d9b" providerId="ADAL" clId="{AC3CFB7C-B30C-4B62-81B1-A8ADD76843AE}" dt="2025-04-22T10:46:10.896" v="7536" actId="47"/>
          <pc:sldLayoutMkLst>
            <pc:docMk/>
            <pc:sldMasterMk cId="2496941136" sldId="2147483676"/>
            <pc:sldLayoutMk cId="1018363486" sldId="2147483707"/>
          </pc:sldLayoutMkLst>
        </pc:sldLayoutChg>
        <pc:sldLayoutChg chg="delSp add mod modTransition">
          <pc:chgData name="Peter Leather" userId="8fc0355e-914a-4d01-9e3a-2800fe9f8d9b" providerId="ADAL" clId="{AC3CFB7C-B30C-4B62-81B1-A8ADD76843AE}" dt="2025-04-19T15:44:36.388" v="5903" actId="478"/>
          <pc:sldLayoutMkLst>
            <pc:docMk/>
            <pc:sldMasterMk cId="2496941136" sldId="2147483676"/>
            <pc:sldLayoutMk cId="2647474650" sldId="2147483711"/>
          </pc:sldLayoutMkLst>
        </pc:sldLayoutChg>
      </pc:sldMasterChg>
      <pc:sldMasterChg chg="del delSldLayout">
        <pc:chgData name="Peter Leather" userId="8fc0355e-914a-4d01-9e3a-2800fe9f8d9b" providerId="ADAL" clId="{AC3CFB7C-B30C-4B62-81B1-A8ADD76843AE}" dt="2025-04-22T08:41:11.843" v="7189" actId="47"/>
        <pc:sldMasterMkLst>
          <pc:docMk/>
          <pc:sldMasterMk cId="3936606083" sldId="2147483692"/>
        </pc:sldMasterMkLst>
        <pc:sldLayoutChg chg="del">
          <pc:chgData name="Peter Leather" userId="8fc0355e-914a-4d01-9e3a-2800fe9f8d9b" providerId="ADAL" clId="{AC3CFB7C-B30C-4B62-81B1-A8ADD76843AE}" dt="2025-04-22T08:41:11.843" v="7189" actId="47"/>
          <pc:sldLayoutMkLst>
            <pc:docMk/>
            <pc:sldMasterMk cId="3936606083" sldId="2147483692"/>
            <pc:sldLayoutMk cId="202516948" sldId="2147483693"/>
          </pc:sldLayoutMkLst>
        </pc:sldLayoutChg>
        <pc:sldLayoutChg chg="del">
          <pc:chgData name="Peter Leather" userId="8fc0355e-914a-4d01-9e3a-2800fe9f8d9b" providerId="ADAL" clId="{AC3CFB7C-B30C-4B62-81B1-A8ADD76843AE}" dt="2025-04-22T08:41:11.843" v="7189" actId="47"/>
          <pc:sldLayoutMkLst>
            <pc:docMk/>
            <pc:sldMasterMk cId="3936606083" sldId="2147483692"/>
            <pc:sldLayoutMk cId="1878465692" sldId="2147483694"/>
          </pc:sldLayoutMkLst>
        </pc:sldLayoutChg>
        <pc:sldLayoutChg chg="del">
          <pc:chgData name="Peter Leather" userId="8fc0355e-914a-4d01-9e3a-2800fe9f8d9b" providerId="ADAL" clId="{AC3CFB7C-B30C-4B62-81B1-A8ADD76843AE}" dt="2025-04-22T08:41:11.843" v="7189" actId="47"/>
          <pc:sldLayoutMkLst>
            <pc:docMk/>
            <pc:sldMasterMk cId="3936606083" sldId="2147483692"/>
            <pc:sldLayoutMk cId="1695282636" sldId="2147483695"/>
          </pc:sldLayoutMkLst>
        </pc:sldLayoutChg>
        <pc:sldLayoutChg chg="del">
          <pc:chgData name="Peter Leather" userId="8fc0355e-914a-4d01-9e3a-2800fe9f8d9b" providerId="ADAL" clId="{AC3CFB7C-B30C-4B62-81B1-A8ADD76843AE}" dt="2025-04-22T08:41:11.843" v="7189" actId="47"/>
          <pc:sldLayoutMkLst>
            <pc:docMk/>
            <pc:sldMasterMk cId="3936606083" sldId="2147483692"/>
            <pc:sldLayoutMk cId="1566620490" sldId="2147483696"/>
          </pc:sldLayoutMkLst>
        </pc:sldLayoutChg>
        <pc:sldLayoutChg chg="del">
          <pc:chgData name="Peter Leather" userId="8fc0355e-914a-4d01-9e3a-2800fe9f8d9b" providerId="ADAL" clId="{AC3CFB7C-B30C-4B62-81B1-A8ADD76843AE}" dt="2025-04-22T08:41:11.843" v="7189" actId="47"/>
          <pc:sldLayoutMkLst>
            <pc:docMk/>
            <pc:sldMasterMk cId="3936606083" sldId="2147483692"/>
            <pc:sldLayoutMk cId="722401195" sldId="2147483697"/>
          </pc:sldLayoutMkLst>
        </pc:sldLayoutChg>
        <pc:sldLayoutChg chg="del">
          <pc:chgData name="Peter Leather" userId="8fc0355e-914a-4d01-9e3a-2800fe9f8d9b" providerId="ADAL" clId="{AC3CFB7C-B30C-4B62-81B1-A8ADD76843AE}" dt="2025-04-22T08:41:11.843" v="7189" actId="47"/>
          <pc:sldLayoutMkLst>
            <pc:docMk/>
            <pc:sldMasterMk cId="3936606083" sldId="2147483692"/>
            <pc:sldLayoutMk cId="3947363081" sldId="2147483698"/>
          </pc:sldLayoutMkLst>
        </pc:sldLayoutChg>
        <pc:sldLayoutChg chg="del">
          <pc:chgData name="Peter Leather" userId="8fc0355e-914a-4d01-9e3a-2800fe9f8d9b" providerId="ADAL" clId="{AC3CFB7C-B30C-4B62-81B1-A8ADD76843AE}" dt="2025-04-22T08:41:11.843" v="7189" actId="47"/>
          <pc:sldLayoutMkLst>
            <pc:docMk/>
            <pc:sldMasterMk cId="3936606083" sldId="2147483692"/>
            <pc:sldLayoutMk cId="726701848" sldId="2147483699"/>
          </pc:sldLayoutMkLst>
        </pc:sldLayoutChg>
        <pc:sldLayoutChg chg="del">
          <pc:chgData name="Peter Leather" userId="8fc0355e-914a-4d01-9e3a-2800fe9f8d9b" providerId="ADAL" clId="{AC3CFB7C-B30C-4B62-81B1-A8ADD76843AE}" dt="2025-04-22T08:41:11.843" v="7189" actId="47"/>
          <pc:sldLayoutMkLst>
            <pc:docMk/>
            <pc:sldMasterMk cId="3936606083" sldId="2147483692"/>
            <pc:sldLayoutMk cId="622692725" sldId="2147483700"/>
          </pc:sldLayoutMkLst>
        </pc:sldLayoutChg>
        <pc:sldLayoutChg chg="del">
          <pc:chgData name="Peter Leather" userId="8fc0355e-914a-4d01-9e3a-2800fe9f8d9b" providerId="ADAL" clId="{AC3CFB7C-B30C-4B62-81B1-A8ADD76843AE}" dt="2025-04-22T08:41:11.843" v="7189" actId="47"/>
          <pc:sldLayoutMkLst>
            <pc:docMk/>
            <pc:sldMasterMk cId="3936606083" sldId="2147483692"/>
            <pc:sldLayoutMk cId="2865200046" sldId="2147483701"/>
          </pc:sldLayoutMkLst>
        </pc:sldLayoutChg>
        <pc:sldLayoutChg chg="del">
          <pc:chgData name="Peter Leather" userId="8fc0355e-914a-4d01-9e3a-2800fe9f8d9b" providerId="ADAL" clId="{AC3CFB7C-B30C-4B62-81B1-A8ADD76843AE}" dt="2025-04-22T08:41:11.843" v="7189" actId="47"/>
          <pc:sldLayoutMkLst>
            <pc:docMk/>
            <pc:sldMasterMk cId="3936606083" sldId="2147483692"/>
            <pc:sldLayoutMk cId="3471569932" sldId="2147483702"/>
          </pc:sldLayoutMkLst>
        </pc:sldLayoutChg>
        <pc:sldLayoutChg chg="del">
          <pc:chgData name="Peter Leather" userId="8fc0355e-914a-4d01-9e3a-2800fe9f8d9b" providerId="ADAL" clId="{AC3CFB7C-B30C-4B62-81B1-A8ADD76843AE}" dt="2025-04-22T08:41:11.843" v="7189" actId="47"/>
          <pc:sldLayoutMkLst>
            <pc:docMk/>
            <pc:sldMasterMk cId="3936606083" sldId="2147483692"/>
            <pc:sldLayoutMk cId="3027093585" sldId="2147483703"/>
          </pc:sldLayoutMkLst>
        </pc:sldLayoutChg>
        <pc:sldLayoutChg chg="del">
          <pc:chgData name="Peter Leather" userId="8fc0355e-914a-4d01-9e3a-2800fe9f8d9b" providerId="ADAL" clId="{AC3CFB7C-B30C-4B62-81B1-A8ADD76843AE}" dt="2025-04-22T08:41:11.843" v="7189" actId="47"/>
          <pc:sldLayoutMkLst>
            <pc:docMk/>
            <pc:sldMasterMk cId="3936606083" sldId="2147483692"/>
            <pc:sldLayoutMk cId="801650390" sldId="2147483704"/>
          </pc:sldLayoutMkLst>
        </pc:sldLayoutChg>
        <pc:sldLayoutChg chg="del">
          <pc:chgData name="Peter Leather" userId="8fc0355e-914a-4d01-9e3a-2800fe9f8d9b" providerId="ADAL" clId="{AC3CFB7C-B30C-4B62-81B1-A8ADD76843AE}" dt="2025-04-22T08:41:11.843" v="7189" actId="47"/>
          <pc:sldLayoutMkLst>
            <pc:docMk/>
            <pc:sldMasterMk cId="3936606083" sldId="2147483692"/>
            <pc:sldLayoutMk cId="929448738" sldId="2147483705"/>
          </pc:sldLayoutMkLst>
        </pc:sldLayoutChg>
        <pc:sldLayoutChg chg="del">
          <pc:chgData name="Peter Leather" userId="8fc0355e-914a-4d01-9e3a-2800fe9f8d9b" providerId="ADAL" clId="{AC3CFB7C-B30C-4B62-81B1-A8ADD76843AE}" dt="2025-04-22T08:41:11.843" v="7189" actId="47"/>
          <pc:sldLayoutMkLst>
            <pc:docMk/>
            <pc:sldMasterMk cId="3936606083" sldId="2147483692"/>
            <pc:sldLayoutMk cId="382908541" sldId="2147483706"/>
          </pc:sldLayoutMkLst>
        </pc:sldLayoutChg>
      </pc:sldMasterChg>
      <pc:sldMasterChg chg="modSldLayout">
        <pc:chgData name="Peter Leather" userId="8fc0355e-914a-4d01-9e3a-2800fe9f8d9b" providerId="ADAL" clId="{AC3CFB7C-B30C-4B62-81B1-A8ADD76843AE}" dt="2025-04-23T08:05:45.356" v="10873"/>
        <pc:sldMasterMkLst>
          <pc:docMk/>
          <pc:sldMasterMk cId="1188205055" sldId="2147483712"/>
        </pc:sldMasterMkLst>
        <pc:sldLayoutChg chg="modSp">
          <pc:chgData name="Peter Leather" userId="8fc0355e-914a-4d01-9e3a-2800fe9f8d9b" providerId="ADAL" clId="{AC3CFB7C-B30C-4B62-81B1-A8ADD76843AE}" dt="2025-04-23T08:05:45.356" v="10873"/>
          <pc:sldLayoutMkLst>
            <pc:docMk/>
            <pc:sldMasterMk cId="2496941136" sldId="2147483676"/>
            <pc:sldLayoutMk cId="274521791" sldId="2147483690"/>
          </pc:sldLayoutMkLst>
          <pc:spChg chg="mod">
            <ac:chgData name="Peter Leather" userId="8fc0355e-914a-4d01-9e3a-2800fe9f8d9b" providerId="ADAL" clId="{AC3CFB7C-B30C-4B62-81B1-A8ADD76843AE}" dt="2025-04-23T08:05:45.356" v="10873"/>
            <ac:spMkLst>
              <pc:docMk/>
              <pc:sldMasterMk cId="2496941136" sldId="2147483676"/>
              <pc:sldLayoutMk cId="274521791" sldId="2147483690"/>
              <ac:spMk id="3" creationId="{BDA3F5F3-3A2F-D7B6-D464-15C0916C2CF8}"/>
            </ac:spMkLst>
          </pc:spChg>
          <pc:spChg chg="mod">
            <ac:chgData name="Peter Leather" userId="8fc0355e-914a-4d01-9e3a-2800fe9f8d9b" providerId="ADAL" clId="{AC3CFB7C-B30C-4B62-81B1-A8ADD76843AE}" dt="2025-04-23T08:05:45.356" v="10873"/>
            <ac:spMkLst>
              <pc:docMk/>
              <pc:sldMasterMk cId="2496941136" sldId="2147483676"/>
              <pc:sldLayoutMk cId="274521791" sldId="2147483690"/>
              <ac:spMk id="4" creationId="{F07F8D1A-ACE6-A7A6-695F-0729C8B8D509}"/>
            </ac:spMkLst>
          </pc:spChg>
          <pc:spChg chg="mod">
            <ac:chgData name="Peter Leather" userId="8fc0355e-914a-4d01-9e3a-2800fe9f8d9b" providerId="ADAL" clId="{AC3CFB7C-B30C-4B62-81B1-A8ADD76843AE}" dt="2025-04-23T08:05:45.356" v="10873"/>
            <ac:spMkLst>
              <pc:docMk/>
              <pc:sldMasterMk cId="2496941136" sldId="2147483676"/>
              <pc:sldLayoutMk cId="274521791" sldId="2147483690"/>
              <ac:spMk id="5" creationId="{992464CA-138A-0177-1831-194BD042BCA2}"/>
            </ac:spMkLst>
          </pc:spChg>
        </pc:sldLayoutChg>
        <pc:sldLayoutChg chg="addSp">
          <pc:chgData name="Peter Leather" userId="8fc0355e-914a-4d01-9e3a-2800fe9f8d9b" providerId="ADAL" clId="{AC3CFB7C-B30C-4B62-81B1-A8ADD76843AE}" dt="2025-04-23T08:03:17.311" v="10714"/>
          <pc:sldLayoutMkLst>
            <pc:docMk/>
            <pc:sldMasterMk cId="1188205055" sldId="2147483712"/>
            <pc:sldLayoutMk cId="4103337188" sldId="2147483714"/>
          </pc:sldLayoutMkLst>
        </pc:sldLayoutChg>
        <pc:sldLayoutChg chg="addSp">
          <pc:chgData name="Peter Leather" userId="8fc0355e-914a-4d01-9e3a-2800fe9f8d9b" providerId="ADAL" clId="{AC3CFB7C-B30C-4B62-81B1-A8ADD76843AE}" dt="2025-04-23T08:03:17.311" v="10714"/>
          <pc:sldLayoutMkLst>
            <pc:docMk/>
            <pc:sldMasterMk cId="1188205055" sldId="2147483712"/>
            <pc:sldLayoutMk cId="2338460371" sldId="2147483716"/>
          </pc:sldLayoutMkLst>
        </pc:sldLayoutChg>
        <pc:sldLayoutChg chg="addSp">
          <pc:chgData name="Peter Leather" userId="8fc0355e-914a-4d01-9e3a-2800fe9f8d9b" providerId="ADAL" clId="{AC3CFB7C-B30C-4B62-81B1-A8ADD76843AE}" dt="2025-04-23T08:03:17.311" v="10714"/>
          <pc:sldLayoutMkLst>
            <pc:docMk/>
            <pc:sldMasterMk cId="1188205055" sldId="2147483712"/>
            <pc:sldLayoutMk cId="3126862413" sldId="2147483719"/>
          </pc:sldLayoutMkLst>
        </pc:sldLayoutChg>
        <pc:sldLayoutChg chg="addSp">
          <pc:chgData name="Peter Leather" userId="8fc0355e-914a-4d01-9e3a-2800fe9f8d9b" providerId="ADAL" clId="{AC3CFB7C-B30C-4B62-81B1-A8ADD76843AE}" dt="2025-04-23T08:03:17.311" v="10714"/>
          <pc:sldLayoutMkLst>
            <pc:docMk/>
            <pc:sldMasterMk cId="1188205055" sldId="2147483712"/>
            <pc:sldLayoutMk cId="3430136095" sldId="2147483720"/>
          </pc:sldLayoutMkLst>
        </pc:sldLayoutChg>
      </pc:sldMasterChg>
      <pc:sldMasterChg chg="addSp modSldLayout">
        <pc:chgData name="Peter Leather" userId="8fc0355e-914a-4d01-9e3a-2800fe9f8d9b" providerId="ADAL" clId="{AC3CFB7C-B30C-4B62-81B1-A8ADD76843AE}" dt="2025-04-23T08:03:55.373" v="10791"/>
        <pc:sldMasterMkLst>
          <pc:docMk/>
          <pc:sldMasterMk cId="232550388" sldId="2147483735"/>
        </pc:sldMasterMkLst>
        <pc:sldLayoutChg chg="addSp">
          <pc:chgData name="Peter Leather" userId="8fc0355e-914a-4d01-9e3a-2800fe9f8d9b" providerId="ADAL" clId="{AC3CFB7C-B30C-4B62-81B1-A8ADD76843AE}" dt="2025-04-23T08:03:55.373" v="10791"/>
          <pc:sldLayoutMkLst>
            <pc:docMk/>
            <pc:sldMasterMk cId="232550388" sldId="2147483735"/>
            <pc:sldLayoutMk cId="2755734014" sldId="2147483737"/>
          </pc:sldLayoutMkLst>
        </pc:sldLayoutChg>
        <pc:sldLayoutChg chg="addSp">
          <pc:chgData name="Peter Leather" userId="8fc0355e-914a-4d01-9e3a-2800fe9f8d9b" providerId="ADAL" clId="{AC3CFB7C-B30C-4B62-81B1-A8ADD76843AE}" dt="2025-04-23T08:03:55.373" v="10791"/>
          <pc:sldLayoutMkLst>
            <pc:docMk/>
            <pc:sldMasterMk cId="232550388" sldId="2147483735"/>
            <pc:sldLayoutMk cId="591113851" sldId="2147483739"/>
          </pc:sldLayoutMkLst>
        </pc:sldLayoutChg>
        <pc:sldLayoutChg chg="addSp">
          <pc:chgData name="Peter Leather" userId="8fc0355e-914a-4d01-9e3a-2800fe9f8d9b" providerId="ADAL" clId="{AC3CFB7C-B30C-4B62-81B1-A8ADD76843AE}" dt="2025-04-23T08:03:55.373" v="10791"/>
          <pc:sldLayoutMkLst>
            <pc:docMk/>
            <pc:sldMasterMk cId="232550388" sldId="2147483735"/>
            <pc:sldLayoutMk cId="675528003" sldId="2147483742"/>
          </pc:sldLayoutMkLst>
        </pc:sldLayoutChg>
        <pc:sldLayoutChg chg="addSp">
          <pc:chgData name="Peter Leather" userId="8fc0355e-914a-4d01-9e3a-2800fe9f8d9b" providerId="ADAL" clId="{AC3CFB7C-B30C-4B62-81B1-A8ADD76843AE}" dt="2025-04-23T08:03:55.373" v="10791"/>
          <pc:sldLayoutMkLst>
            <pc:docMk/>
            <pc:sldMasterMk cId="232550388" sldId="2147483735"/>
            <pc:sldLayoutMk cId="3999947561" sldId="2147483743"/>
          </pc:sldLayoutMkLst>
        </pc:sldLayoutChg>
      </pc:sldMasterChg>
      <pc:sldMasterChg chg="addSp modSldLayout">
        <pc:chgData name="Peter Leather" userId="8fc0355e-914a-4d01-9e3a-2800fe9f8d9b" providerId="ADAL" clId="{AC3CFB7C-B30C-4B62-81B1-A8ADD76843AE}" dt="2025-04-23T08:05:45.225" v="10843"/>
        <pc:sldMasterMkLst>
          <pc:docMk/>
          <pc:sldMasterMk cId="257285397" sldId="2147483753"/>
        </pc:sldMasterMkLst>
        <pc:sldLayoutChg chg="addSp">
          <pc:chgData name="Peter Leather" userId="8fc0355e-914a-4d01-9e3a-2800fe9f8d9b" providerId="ADAL" clId="{AC3CFB7C-B30C-4B62-81B1-A8ADD76843AE}" dt="2025-04-23T08:04:34.606" v="10811"/>
          <pc:sldLayoutMkLst>
            <pc:docMk/>
            <pc:sldMasterMk cId="257285397" sldId="2147483753"/>
            <pc:sldLayoutMk cId="1568078930" sldId="2147483755"/>
          </pc:sldLayoutMkLst>
        </pc:sldLayoutChg>
        <pc:sldLayoutChg chg="addSp">
          <pc:chgData name="Peter Leather" userId="8fc0355e-914a-4d01-9e3a-2800fe9f8d9b" providerId="ADAL" clId="{AC3CFB7C-B30C-4B62-81B1-A8ADD76843AE}" dt="2025-04-23T08:04:34.606" v="10811"/>
          <pc:sldLayoutMkLst>
            <pc:docMk/>
            <pc:sldMasterMk cId="257285397" sldId="2147483753"/>
            <pc:sldLayoutMk cId="3834097837" sldId="2147483758"/>
          </pc:sldLayoutMkLst>
        </pc:sldLayoutChg>
        <pc:sldLayoutChg chg="addSp">
          <pc:chgData name="Peter Leather" userId="8fc0355e-914a-4d01-9e3a-2800fe9f8d9b" providerId="ADAL" clId="{AC3CFB7C-B30C-4B62-81B1-A8ADD76843AE}" dt="2025-04-23T08:04:34.606" v="10811"/>
          <pc:sldLayoutMkLst>
            <pc:docMk/>
            <pc:sldMasterMk cId="257285397" sldId="2147483753"/>
            <pc:sldLayoutMk cId="4029866911" sldId="2147483759"/>
          </pc:sldLayoutMkLst>
        </pc:sldLayoutChg>
        <pc:sldLayoutChg chg="addSp">
          <pc:chgData name="Peter Leather" userId="8fc0355e-914a-4d01-9e3a-2800fe9f8d9b" providerId="ADAL" clId="{AC3CFB7C-B30C-4B62-81B1-A8ADD76843AE}" dt="2025-04-23T08:04:34.606" v="10811"/>
          <pc:sldLayoutMkLst>
            <pc:docMk/>
            <pc:sldMasterMk cId="257285397" sldId="2147483753"/>
            <pc:sldLayoutMk cId="4170047829" sldId="2147483760"/>
          </pc:sldLayoutMkLst>
        </pc:sldLayoutChg>
        <pc:sldLayoutChg chg="addSp delSp">
          <pc:chgData name="Peter Leather" userId="8fc0355e-914a-4d01-9e3a-2800fe9f8d9b" providerId="ADAL" clId="{AC3CFB7C-B30C-4B62-81B1-A8ADD76843AE}" dt="2025-04-23T08:05:45.225" v="10843"/>
          <pc:sldLayoutMkLst>
            <pc:docMk/>
            <pc:sldMasterMk cId="257285397" sldId="2147483753"/>
            <pc:sldLayoutMk cId="922996007" sldId="214748376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075AF4-46B8-4398-964D-0585EBBAAD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08A3BBB-640C-416A-930D-6A5E708FA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BDD629-2A53-4E8C-A79D-F37C12249FEC}" type="datetimeFigureOut">
              <a:rPr lang="en-US" smtClean="0"/>
              <a:t>4/27/2025</a:t>
            </a:fld>
            <a:endParaRPr lang="en-US"/>
          </a:p>
        </p:txBody>
      </p:sp>
      <p:sp>
        <p:nvSpPr>
          <p:cNvPr id="4" name="Footer Placeholder 3">
            <a:extLst>
              <a:ext uri="{FF2B5EF4-FFF2-40B4-BE49-F238E27FC236}">
                <a16:creationId xmlns:a16="http://schemas.microsoft.com/office/drawing/2014/main" id="{5EE554BF-24D4-4FC1-B751-063B173306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716F908-1CC5-4CC8-854B-AFDD6DCB26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603650-2496-4DC2-9927-AA5AADAB5AE5}" type="slidenum">
              <a:rPr lang="en-US" smtClean="0"/>
              <a:t>‹#›</a:t>
            </a:fld>
            <a:endParaRPr lang="en-US"/>
          </a:p>
        </p:txBody>
      </p:sp>
    </p:spTree>
    <p:extLst>
      <p:ext uri="{BB962C8B-B14F-4D97-AF65-F5344CB8AC3E}">
        <p14:creationId xmlns:p14="http://schemas.microsoft.com/office/powerpoint/2010/main" val="2622303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77340-7206-414B-B477-317C124D8FF0}" type="datetimeFigureOut">
              <a:rPr kumimoji="1" lang="ja-JP" altLang="en-US" smtClean="0"/>
              <a:t>2025/4/27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27256-97FB-46D4-9D3B-9C317594405C}" type="slidenum">
              <a:rPr kumimoji="1" lang="ja-JP" altLang="en-US" smtClean="0"/>
              <a:t>‹#›</a:t>
            </a:fld>
            <a:endParaRPr kumimoji="1" lang="ja-JP" altLang="en-US"/>
          </a:p>
        </p:txBody>
      </p:sp>
    </p:spTree>
    <p:extLst>
      <p:ext uri="{BB962C8B-B14F-4D97-AF65-F5344CB8AC3E}">
        <p14:creationId xmlns:p14="http://schemas.microsoft.com/office/powerpoint/2010/main" val="3038681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FCE59-8D08-1307-7D9C-0CB4B59D01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03170-5C4D-4B91-F2A8-8E49DD949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E90E6-4D47-D7A8-60C1-94BED359EC0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EEFD6BF-BE3F-178D-7122-88ECA23A2110}"/>
              </a:ext>
            </a:extLst>
          </p:cNvPr>
          <p:cNvSpPr>
            <a:spLocks noGrp="1"/>
          </p:cNvSpPr>
          <p:nvPr>
            <p:ph type="sldNum" sz="quarter" idx="5"/>
          </p:nvPr>
        </p:nvSpPr>
        <p:spPr/>
        <p:txBody>
          <a:bodyPr/>
          <a:lstStyle/>
          <a:p>
            <a:fld id="{47727256-97FB-46D4-9D3B-9C317594405C}" type="slidenum">
              <a:rPr kumimoji="1" lang="ja-JP" altLang="en-US" smtClean="0"/>
              <a:t>2</a:t>
            </a:fld>
            <a:endParaRPr kumimoji="1" lang="ja-JP" altLang="en-US"/>
          </a:p>
        </p:txBody>
      </p:sp>
    </p:spTree>
    <p:extLst>
      <p:ext uri="{BB962C8B-B14F-4D97-AF65-F5344CB8AC3E}">
        <p14:creationId xmlns:p14="http://schemas.microsoft.com/office/powerpoint/2010/main" val="2322263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wide range of software engineering relate skills</a:t>
            </a:r>
            <a:br>
              <a:rPr lang="en-GB" dirty="0"/>
            </a:br>
            <a:r>
              <a:rPr lang="en-GB" dirty="0"/>
              <a:t>SWEBOK v9 has grown in scope – SFIA skills for this KA were already there</a:t>
            </a:r>
          </a:p>
          <a:p>
            <a:r>
              <a:rPr lang="en-GB" dirty="0"/>
              <a:t>Like SWEBOK – SFIA is neutral to what tools are being used. This is by design . Employers can map their tools/technologies to the SFIA skills</a:t>
            </a:r>
          </a:p>
          <a:p>
            <a:pPr marL="0" algn="l" rtl="0" eaLnBrk="1" fontAlgn="ctr" latinLnBrk="0" hangingPunct="1">
              <a:lnSpc>
                <a:spcPct val="115000"/>
              </a:lnSpc>
              <a:spcAft>
                <a:spcPts val="1000"/>
              </a:spcAft>
              <a:buNone/>
            </a:pPr>
            <a:r>
              <a:rPr lang="en-US" sz="1800" b="1" i="0" u="none" strike="noStrike" kern="1200" dirty="0">
                <a:solidFill>
                  <a:srgbClr val="000000"/>
                </a:solidFill>
                <a:effectLst/>
                <a:latin typeface="Aptos" panose="020B0004020202020204" pitchFamily="34" charset="0"/>
              </a:rPr>
              <a:t>SFIA skill</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1" i="0" u="none" strike="noStrike" kern="1200" dirty="0">
                <a:solidFill>
                  <a:srgbClr val="000000"/>
                </a:solidFill>
                <a:effectLst/>
                <a:latin typeface="Aptos" panose="020B0004020202020204" pitchFamily="34" charset="0"/>
              </a:rPr>
              <a:t>Tasks and activities (shortened)</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1" i="0" u="none" strike="noStrike" kern="1200" dirty="0">
                <a:solidFill>
                  <a:srgbClr val="000000"/>
                </a:solidFill>
                <a:effectLst/>
                <a:latin typeface="Aptos" panose="020B0004020202020204" pitchFamily="34" charset="0"/>
              </a:rPr>
              <a:t>Example tools  / languages / environments</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1" i="0" u="none" strike="noStrike" kern="1200" dirty="0">
                <a:solidFill>
                  <a:srgbClr val="000000"/>
                </a:solidFill>
                <a:effectLst/>
                <a:latin typeface="Aptos" panose="020B0004020202020204" pitchFamily="34" charset="0"/>
              </a:rPr>
              <a:t>Programming/software development (PROG)</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Write, test, and document code</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Python, Java, C++, VS Code, IntelliJ, GitHub </a:t>
            </a:r>
            <a:r>
              <a:rPr lang="en-US" sz="1800" b="0" i="0" u="none" strike="noStrike" kern="1200" dirty="0" err="1">
                <a:solidFill>
                  <a:srgbClr val="002060"/>
                </a:solidFill>
                <a:effectLst/>
                <a:latin typeface="Aptos" panose="020B0004020202020204" pitchFamily="34" charset="0"/>
              </a:rPr>
              <a:t>Codespaces</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1" i="0" u="none" strike="noStrike" kern="1200" dirty="0">
                <a:solidFill>
                  <a:srgbClr val="000000"/>
                </a:solidFill>
                <a:effectLst/>
                <a:latin typeface="Aptos" panose="020B0004020202020204" pitchFamily="34" charset="0"/>
              </a:rPr>
              <a:t>Software design (SWDN)</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Design software structure and components</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UML tools, Enterprise Architect, </a:t>
            </a:r>
            <a:r>
              <a:rPr lang="en-US" sz="1800" b="0" i="0" u="none" strike="noStrike" kern="1200" dirty="0" err="1">
                <a:solidFill>
                  <a:srgbClr val="002060"/>
                </a:solidFill>
                <a:effectLst/>
                <a:latin typeface="Aptos" panose="020B0004020202020204" pitchFamily="34" charset="0"/>
              </a:rPr>
              <a:t>PlantUML</a:t>
            </a:r>
            <a:r>
              <a:rPr lang="en-US" sz="1800" b="0" i="0" u="none" strike="noStrike" kern="1200" dirty="0">
                <a:solidFill>
                  <a:srgbClr val="002060"/>
                </a:solidFill>
                <a:effectLst/>
                <a:latin typeface="Aptos" panose="020B0004020202020204" pitchFamily="34" charset="0"/>
              </a:rPr>
              <a:t>, </a:t>
            </a:r>
            <a:r>
              <a:rPr lang="en-US" sz="1800" b="0" i="0" u="none" strike="noStrike" kern="1200" dirty="0" err="1">
                <a:solidFill>
                  <a:srgbClr val="002060"/>
                </a:solidFill>
                <a:effectLst/>
                <a:latin typeface="Aptos" panose="020B0004020202020204" pitchFamily="34" charset="0"/>
              </a:rPr>
              <a:t>Icepanel</a:t>
            </a:r>
            <a:r>
              <a:rPr lang="en-US" sz="1800" b="0" i="0" u="none" strike="noStrike" kern="1200" dirty="0">
                <a:solidFill>
                  <a:srgbClr val="002060"/>
                </a:solidFill>
                <a:effectLst/>
                <a:latin typeface="Aptos" panose="020B0004020202020204" pitchFamily="34" charset="0"/>
              </a:rPr>
              <a:t>, Diagramming tools</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1" i="0" u="none" strike="noStrike" kern="1200" dirty="0">
                <a:solidFill>
                  <a:srgbClr val="000000"/>
                </a:solidFill>
                <a:effectLst/>
                <a:latin typeface="Aptos" panose="020B0004020202020204" pitchFamily="34" charset="0"/>
              </a:rPr>
              <a:t>Functional testing (TEST)</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Design and execute software tests</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JUnit, Selenium, Postman, </a:t>
            </a:r>
            <a:r>
              <a:rPr lang="en-US" sz="1800" b="0" i="0" u="none" strike="noStrike" kern="1200" dirty="0" err="1">
                <a:solidFill>
                  <a:srgbClr val="002060"/>
                </a:solidFill>
                <a:effectLst/>
                <a:latin typeface="Aptos" panose="020B0004020202020204" pitchFamily="34" charset="0"/>
              </a:rPr>
              <a:t>PyTest</a:t>
            </a:r>
            <a:r>
              <a:rPr lang="en-US" sz="1800" b="0" i="0" u="none" strike="noStrike" kern="1200" dirty="0">
                <a:solidFill>
                  <a:srgbClr val="002060"/>
                </a:solidFill>
                <a:effectLst/>
                <a:latin typeface="Aptos" panose="020B0004020202020204" pitchFamily="34" charset="0"/>
              </a:rPr>
              <a:t>, Cypress</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1" i="0" u="none" strike="noStrike" kern="1200" dirty="0">
                <a:solidFill>
                  <a:srgbClr val="000000"/>
                </a:solidFill>
                <a:effectLst/>
                <a:latin typeface="Aptos" panose="020B0004020202020204" pitchFamily="34" charset="0"/>
              </a:rPr>
              <a:t>Non-functional testing (NFTS)</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Test performance, usability, reliability</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JMeter, LoadRunner, Lighthouse</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1" i="0" u="none" strike="noStrike" kern="1200" dirty="0">
                <a:solidFill>
                  <a:srgbClr val="000000"/>
                </a:solidFill>
                <a:effectLst/>
                <a:latin typeface="Aptos" panose="020B0004020202020204" pitchFamily="34" charset="0"/>
              </a:rPr>
              <a:t>Configuration management (CFMG)</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Manage source code and config items</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Git, GitLab, Subversion, Mercurial</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1" i="0" u="none" strike="noStrike" kern="1200" dirty="0">
                <a:solidFill>
                  <a:srgbClr val="000000"/>
                </a:solidFill>
                <a:effectLst/>
                <a:latin typeface="Aptos" panose="020B0004020202020204" pitchFamily="34" charset="0"/>
              </a:rPr>
              <a:t>Software configuration (PORT)</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Package, build and configure software</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Docker, Ansible, Kubernetes, Helm, Make, Maven</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1" i="0" u="none" strike="noStrike" kern="1200" dirty="0">
                <a:solidFill>
                  <a:srgbClr val="000000"/>
                </a:solidFill>
                <a:effectLst/>
                <a:latin typeface="Aptos" panose="020B0004020202020204" pitchFamily="34" charset="0"/>
              </a:rPr>
              <a:t>Deployment (DEPL)</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Deploy and release software</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Jenkins, GitHub Actions, </a:t>
            </a:r>
            <a:r>
              <a:rPr lang="en-US" sz="1800" b="0" i="0" u="none" strike="noStrike" kern="1200" dirty="0" err="1">
                <a:solidFill>
                  <a:srgbClr val="002060"/>
                </a:solidFill>
                <a:effectLst/>
                <a:latin typeface="Aptos" panose="020B0004020202020204" pitchFamily="34" charset="0"/>
              </a:rPr>
              <a:t>ArgoCD</a:t>
            </a:r>
            <a:r>
              <a:rPr lang="en-US" sz="1800" b="0" i="0" u="none" strike="noStrike" kern="1200" dirty="0">
                <a:solidFill>
                  <a:srgbClr val="002060"/>
                </a:solidFill>
                <a:effectLst/>
                <a:latin typeface="Aptos" panose="020B0004020202020204" pitchFamily="34" charset="0"/>
              </a:rPr>
              <a:t>, Octopus Deploy</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1" i="0" u="none" strike="noStrike" kern="1200" dirty="0">
                <a:solidFill>
                  <a:srgbClr val="000000"/>
                </a:solidFill>
                <a:effectLst/>
                <a:latin typeface="Aptos" panose="020B0004020202020204" pitchFamily="34" charset="0"/>
              </a:rPr>
              <a:t>Systems integration and build (SINT)</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Integrate and build software systems</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Bazel, Gradle, Azure DevOps, </a:t>
            </a:r>
            <a:r>
              <a:rPr lang="en-US" sz="1800" b="0" i="0" u="none" strike="noStrike" kern="1200" dirty="0" err="1">
                <a:solidFill>
                  <a:srgbClr val="002060"/>
                </a:solidFill>
                <a:effectLst/>
                <a:latin typeface="Aptos" panose="020B0004020202020204" pitchFamily="34" charset="0"/>
              </a:rPr>
              <a:t>CircleCI</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1" i="0" u="none" strike="noStrike" kern="1200" dirty="0">
                <a:solidFill>
                  <a:srgbClr val="000000"/>
                </a:solidFill>
                <a:effectLst/>
                <a:latin typeface="Aptos" panose="020B0004020202020204" pitchFamily="34" charset="0"/>
              </a:rPr>
              <a:t>Systems software administration (SYSP)</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buNone/>
            </a:pPr>
            <a:r>
              <a:rPr lang="en-US" sz="1800" b="0" i="0" u="none" strike="noStrike" kern="1200" dirty="0">
                <a:solidFill>
                  <a:srgbClr val="002060"/>
                </a:solidFill>
                <a:effectLst/>
                <a:latin typeface="Aptos" panose="020B0004020202020204" pitchFamily="34" charset="0"/>
              </a:rPr>
              <a:t>Administer software platforms and runtimes</a:t>
            </a:r>
            <a:endParaRPr lang="en-GB" sz="1800" b="0" i="0" u="none" strike="noStrike" dirty="0">
              <a:effectLst/>
              <a:latin typeface="Arial" panose="020B0604020202020204" pitchFamily="34" charset="0"/>
            </a:endParaRPr>
          </a:p>
          <a:p>
            <a:pPr marL="0" algn="l" rtl="0" eaLnBrk="1" fontAlgn="ctr" latinLnBrk="0" hangingPunct="1">
              <a:lnSpc>
                <a:spcPct val="115000"/>
              </a:lnSpc>
              <a:spcAft>
                <a:spcPts val="1000"/>
              </a:spcAft>
            </a:pPr>
            <a:r>
              <a:rPr lang="en-US" sz="1800" b="0" i="0" u="none" strike="noStrike" kern="1200" dirty="0">
                <a:solidFill>
                  <a:srgbClr val="002060"/>
                </a:solidFill>
                <a:effectLst/>
                <a:latin typeface="Aptos" panose="020B0004020202020204" pitchFamily="34" charset="0"/>
              </a:rPr>
              <a:t>Linux CLI, PowerShell, Windows Admin Centre, </a:t>
            </a:r>
            <a:r>
              <a:rPr lang="en-US" sz="1800" b="0" i="0" u="none" strike="noStrike" kern="1200" dirty="0" err="1">
                <a:solidFill>
                  <a:srgbClr val="002060"/>
                </a:solidFill>
                <a:effectLst/>
                <a:latin typeface="Aptos" panose="020B0004020202020204" pitchFamily="34" charset="0"/>
              </a:rPr>
              <a:t>systemd</a:t>
            </a: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7727256-97FB-46D4-9D3B-9C317594405C}" type="slidenum">
              <a:rPr kumimoji="1" lang="ja-JP" altLang="en-US" smtClean="0"/>
              <a:t>24</a:t>
            </a:fld>
            <a:endParaRPr kumimoji="1" lang="ja-JP" altLang="en-US"/>
          </a:p>
        </p:txBody>
      </p:sp>
    </p:spTree>
    <p:extLst>
      <p:ext uri="{BB962C8B-B14F-4D97-AF65-F5344CB8AC3E}">
        <p14:creationId xmlns:p14="http://schemas.microsoft.com/office/powerpoint/2010/main" val="3893061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727256-97FB-46D4-9D3B-9C317594405C}" type="slidenum">
              <a:rPr kumimoji="1" lang="ja-JP" altLang="en-US" smtClean="0"/>
              <a:t>25</a:t>
            </a:fld>
            <a:endParaRPr kumimoji="1" lang="ja-JP" altLang="en-US"/>
          </a:p>
        </p:txBody>
      </p:sp>
    </p:spTree>
    <p:extLst>
      <p:ext uri="{BB962C8B-B14F-4D97-AF65-F5344CB8AC3E}">
        <p14:creationId xmlns:p14="http://schemas.microsoft.com/office/powerpoint/2010/main" val="18364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2E83D-5D31-4533-6385-E104BC3FD8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69B1D-3DF9-67D5-115F-C52F96A67E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C8823-5691-707E-59ED-80AD76CAB539}"/>
              </a:ext>
            </a:extLst>
          </p:cNvPr>
          <p:cNvSpPr>
            <a:spLocks noGrp="1"/>
          </p:cNvSpPr>
          <p:nvPr>
            <p:ph type="body" idx="1"/>
          </p:nvPr>
        </p:nvSpPr>
        <p:spPr/>
        <p:txBody>
          <a:bodyPr/>
          <a:lstStyle/>
          <a:p>
            <a:r>
              <a:rPr lang="en-GB" dirty="0"/>
              <a:t>SFIA stands for Skills Framework for the Information Age</a:t>
            </a:r>
          </a:p>
          <a:p>
            <a:r>
              <a:rPr lang="en-GB" dirty="0"/>
              <a:t>Probably wouldn’t call it that now – but the name Sophia has stuck so we don’t want to change it</a:t>
            </a:r>
          </a:p>
          <a:p>
            <a:r>
              <a:rPr lang="en-GB" dirty="0"/>
              <a:t>Will be talking a lot about the framework – but need to give a background to the Foundation</a:t>
            </a:r>
          </a:p>
        </p:txBody>
      </p:sp>
      <p:sp>
        <p:nvSpPr>
          <p:cNvPr id="4" name="Slide Number Placeholder 3">
            <a:extLst>
              <a:ext uri="{FF2B5EF4-FFF2-40B4-BE49-F238E27FC236}">
                <a16:creationId xmlns:a16="http://schemas.microsoft.com/office/drawing/2014/main" id="{1224DCEB-51F5-6109-457C-561D8484FC87}"/>
              </a:ext>
            </a:extLst>
          </p:cNvPr>
          <p:cNvSpPr>
            <a:spLocks noGrp="1"/>
          </p:cNvSpPr>
          <p:nvPr>
            <p:ph type="sldNum" sz="quarter" idx="5"/>
          </p:nvPr>
        </p:nvSpPr>
        <p:spPr/>
        <p:txBody>
          <a:bodyPr/>
          <a:lstStyle/>
          <a:p>
            <a:fld id="{47727256-97FB-46D4-9D3B-9C317594405C}" type="slidenum">
              <a:rPr kumimoji="1" lang="ja-JP" altLang="en-US" smtClean="0"/>
              <a:t>3</a:t>
            </a:fld>
            <a:endParaRPr kumimoji="1" lang="ja-JP" altLang="en-US"/>
          </a:p>
        </p:txBody>
      </p:sp>
    </p:spTree>
    <p:extLst>
      <p:ext uri="{BB962C8B-B14F-4D97-AF65-F5344CB8AC3E}">
        <p14:creationId xmlns:p14="http://schemas.microsoft.com/office/powerpoint/2010/main" val="9070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model is always a hypothesis—all models are wrong, some are useful—and our job is to progressively validate and refine it</a:t>
            </a:r>
            <a:endParaRPr lang="en-GB" dirty="0"/>
          </a:p>
        </p:txBody>
      </p:sp>
      <p:sp>
        <p:nvSpPr>
          <p:cNvPr id="4" name="Slide Number Placeholder 3"/>
          <p:cNvSpPr>
            <a:spLocks noGrp="1"/>
          </p:cNvSpPr>
          <p:nvPr>
            <p:ph type="sldNum" sz="quarter" idx="5"/>
          </p:nvPr>
        </p:nvSpPr>
        <p:spPr/>
        <p:txBody>
          <a:bodyPr/>
          <a:lstStyle/>
          <a:p>
            <a:fld id="{47727256-97FB-46D4-9D3B-9C317594405C}" type="slidenum">
              <a:rPr kumimoji="1" lang="ja-JP" altLang="en-US" smtClean="0"/>
              <a:t>4</a:t>
            </a:fld>
            <a:endParaRPr kumimoji="1" lang="ja-JP" altLang="en-US"/>
          </a:p>
        </p:txBody>
      </p:sp>
    </p:spTree>
    <p:extLst>
      <p:ext uri="{BB962C8B-B14F-4D97-AF65-F5344CB8AC3E}">
        <p14:creationId xmlns:p14="http://schemas.microsoft.com/office/powerpoint/2010/main" val="45723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pPr marL="162552" indent="-162552">
              <a:buFont typeface="Arial" panose="020B0604020202020204" pitchFamily="34" charset="0"/>
              <a:buChar char="•"/>
            </a:pPr>
            <a:r>
              <a:rPr lang="en-GB" dirty="0"/>
              <a:t>One of the major benefits of SFIA is that it provides a common vocabulary and language for describing skills and competencies in a way that is completely agnostic about specific technologies or proprietary methods or tools.</a:t>
            </a:r>
          </a:p>
          <a:p>
            <a:pPr marL="162552" indent="-162552">
              <a:buFont typeface="Arial" panose="020B0604020202020204" pitchFamily="34" charset="0"/>
              <a:buChar char="•"/>
            </a:pPr>
            <a:r>
              <a:rPr lang="en-GB" dirty="0"/>
              <a:t>Rather than trying to describe complete jobs or roles, SFIA describes the skills needed for a vast range of crucial jobs in the digital economy – some of the areas covered are shown in the figure on the right.  </a:t>
            </a:r>
          </a:p>
          <a:p>
            <a:pPr marL="162552" indent="-162552">
              <a:buFont typeface="Arial" panose="020B0604020202020204" pitchFamily="34" charset="0"/>
              <a:buChar char="•"/>
            </a:pPr>
            <a:r>
              <a:rPr lang="en-GB" dirty="0"/>
              <a:t>Jobs in each of these areas will need two or more SFIA skills, typically 5 - 7.  The ability to combine skills to describe a job or role contributes to the power of SFIA.</a:t>
            </a:r>
          </a:p>
          <a:p>
            <a:pPr marL="162552" indent="-162552">
              <a:buFont typeface="Arial" panose="020B0604020202020204" pitchFamily="34" charset="0"/>
              <a:buChar char="•"/>
            </a:pPr>
            <a:r>
              <a:rPr lang="en-GB" dirty="0"/>
              <a:t>SWEBOK v4 increased in scope – SFIA skills for the new KAs were already there</a:t>
            </a:r>
          </a:p>
          <a:p>
            <a:pPr marL="162552" indent="-162552">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5D834CD5-956B-4693-95B9-2482BCFA1931}" type="slidenum">
              <a:rPr lang="en-GB" smtClean="0"/>
              <a:t>6</a:t>
            </a:fld>
            <a:endParaRPr lang="en-GB"/>
          </a:p>
        </p:txBody>
      </p:sp>
    </p:spTree>
    <p:extLst>
      <p:ext uri="{BB962C8B-B14F-4D97-AF65-F5344CB8AC3E}">
        <p14:creationId xmlns:p14="http://schemas.microsoft.com/office/powerpoint/2010/main" val="316021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05518-A53F-657A-0040-1570CAD6B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FB623-F163-00CD-31E2-2887E6472321}"/>
              </a:ext>
            </a:extLst>
          </p:cNvPr>
          <p:cNvSpPr>
            <a:spLocks noGrp="1" noRot="1" noChangeAspect="1"/>
          </p:cNvSpPr>
          <p:nvPr>
            <p:ph type="sldImg"/>
          </p:nvPr>
        </p:nvSpPr>
        <p:spPr>
          <a:xfrm>
            <a:off x="730250" y="1169988"/>
            <a:ext cx="5616575" cy="3160712"/>
          </a:xfrm>
        </p:spPr>
      </p:sp>
      <p:sp>
        <p:nvSpPr>
          <p:cNvPr id="3" name="Notes Placeholder 2">
            <a:extLst>
              <a:ext uri="{FF2B5EF4-FFF2-40B4-BE49-F238E27FC236}">
                <a16:creationId xmlns:a16="http://schemas.microsoft.com/office/drawing/2014/main" id="{4CA6B996-FE83-7A1D-E3C1-BABB580D45E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98B6B9E-B731-A6F7-7C39-C56BCAAACD30}"/>
              </a:ext>
            </a:extLst>
          </p:cNvPr>
          <p:cNvSpPr>
            <a:spLocks noGrp="1"/>
          </p:cNvSpPr>
          <p:nvPr>
            <p:ph type="sldNum" sz="quarter" idx="5"/>
          </p:nvPr>
        </p:nvSpPr>
        <p:spPr/>
        <p:txBody>
          <a:bodyPr/>
          <a:lstStyle/>
          <a:p>
            <a:fld id="{5D834CD5-956B-4693-95B9-2482BCFA1931}" type="slidenum">
              <a:rPr lang="en-GB" smtClean="0"/>
              <a:t>7</a:t>
            </a:fld>
            <a:endParaRPr lang="en-GB"/>
          </a:p>
        </p:txBody>
      </p:sp>
    </p:spTree>
    <p:extLst>
      <p:ext uri="{BB962C8B-B14F-4D97-AF65-F5344CB8AC3E}">
        <p14:creationId xmlns:p14="http://schemas.microsoft.com/office/powerpoint/2010/main" val="326663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4354B-889D-8A6A-5FA9-797A2AED6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D7DE5-02BC-D4BD-8298-0E15B2671D8B}"/>
              </a:ext>
            </a:extLst>
          </p:cNvPr>
          <p:cNvSpPr>
            <a:spLocks noGrp="1" noRot="1" noChangeAspect="1"/>
          </p:cNvSpPr>
          <p:nvPr>
            <p:ph type="sldImg"/>
          </p:nvPr>
        </p:nvSpPr>
        <p:spPr>
          <a:xfrm>
            <a:off x="730250" y="1169988"/>
            <a:ext cx="5616575" cy="3160712"/>
          </a:xfrm>
        </p:spPr>
      </p:sp>
      <p:sp>
        <p:nvSpPr>
          <p:cNvPr id="3" name="Notes Placeholder 2">
            <a:extLst>
              <a:ext uri="{FF2B5EF4-FFF2-40B4-BE49-F238E27FC236}">
                <a16:creationId xmlns:a16="http://schemas.microsoft.com/office/drawing/2014/main" id="{E4DC5E1D-F3FB-648A-28B8-40183C8B6C3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1CB1AF-85AD-290E-036C-BF3A6D5E4D89}"/>
              </a:ext>
            </a:extLst>
          </p:cNvPr>
          <p:cNvSpPr>
            <a:spLocks noGrp="1"/>
          </p:cNvSpPr>
          <p:nvPr>
            <p:ph type="sldNum" sz="quarter" idx="5"/>
          </p:nvPr>
        </p:nvSpPr>
        <p:spPr/>
        <p:txBody>
          <a:bodyPr/>
          <a:lstStyle/>
          <a:p>
            <a:fld id="{5D834CD5-956B-4693-95B9-2482BCFA1931}" type="slidenum">
              <a:rPr lang="en-GB" smtClean="0"/>
              <a:t>8</a:t>
            </a:fld>
            <a:endParaRPr lang="en-GB"/>
          </a:p>
        </p:txBody>
      </p:sp>
    </p:spTree>
    <p:extLst>
      <p:ext uri="{BB962C8B-B14F-4D97-AF65-F5344CB8AC3E}">
        <p14:creationId xmlns:p14="http://schemas.microsoft.com/office/powerpoint/2010/main" val="3206122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Published in different formats to make it easier to consume</a:t>
            </a:r>
          </a:p>
          <a:p>
            <a:r>
              <a:rPr lang="en-GB" dirty="0"/>
              <a:t>Web pages are the starting point and we use them to provide additional links and resources to support the understanding use of SFIA </a:t>
            </a:r>
          </a:p>
          <a:p>
            <a:r>
              <a:rPr lang="en-GB" dirty="0"/>
              <a:t>We need to keep legacy version available as employers can take some time to migrate to newer versions</a:t>
            </a:r>
          </a:p>
          <a:p>
            <a:r>
              <a:rPr lang="en-GB" dirty="0"/>
              <a:t>Excel version </a:t>
            </a:r>
            <a:r>
              <a:rPr lang="en-GB" dirty="0" err="1"/>
              <a:t>helsp</a:t>
            </a:r>
            <a:r>
              <a:rPr lang="en-GB" dirty="0"/>
              <a:t> to support internal tooling, many employers link directly to web pages</a:t>
            </a:r>
          </a:p>
          <a:p>
            <a:r>
              <a:rPr lang="en-GB" dirty="0"/>
              <a:t>We have an API of the skills – JSON format is great for GenAI use/Retrieval Augmented Generation</a:t>
            </a:r>
          </a:p>
          <a:p>
            <a:r>
              <a:rPr lang="en-GB" dirty="0"/>
              <a:t>RDF/</a:t>
            </a:r>
            <a:r>
              <a:rPr lang="en-GB" dirty="0" err="1"/>
              <a:t>ttl</a:t>
            </a:r>
            <a:r>
              <a:rPr lang="en-GB" dirty="0"/>
              <a:t> growing in demand for Retrieval Augmented Generation/knowledge graphs/embeddings</a:t>
            </a:r>
          </a:p>
        </p:txBody>
      </p:sp>
      <p:sp>
        <p:nvSpPr>
          <p:cNvPr id="4" name="Slide Number Placeholder 3"/>
          <p:cNvSpPr>
            <a:spLocks noGrp="1"/>
          </p:cNvSpPr>
          <p:nvPr>
            <p:ph type="sldNum" sz="quarter" idx="5"/>
          </p:nvPr>
        </p:nvSpPr>
        <p:spPr/>
        <p:txBody>
          <a:bodyPr/>
          <a:lstStyle/>
          <a:p>
            <a:fld id="{47727256-97FB-46D4-9D3B-9C317594405C}" type="slidenum">
              <a:rPr kumimoji="1" lang="ja-JP" altLang="en-US" smtClean="0"/>
              <a:t>21</a:t>
            </a:fld>
            <a:endParaRPr kumimoji="1" lang="ja-JP" altLang="en-US"/>
          </a:p>
        </p:txBody>
      </p:sp>
    </p:spTree>
    <p:extLst>
      <p:ext uri="{BB962C8B-B14F-4D97-AF65-F5344CB8AC3E}">
        <p14:creationId xmlns:p14="http://schemas.microsoft.com/office/powerpoint/2010/main" val="279255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1" fontAlgn="t" latinLnBrk="0" hangingPunct="1">
              <a:lnSpc>
                <a:spcPct val="120000"/>
              </a:lnSpc>
              <a:buNone/>
            </a:pPr>
            <a:r>
              <a:rPr lang="en-US" sz="1800" b="1" i="0" u="none" strike="noStrike" kern="1200" dirty="0">
                <a:solidFill>
                  <a:srgbClr val="002060"/>
                </a:solidFill>
                <a:effectLst/>
                <a:latin typeface="Aptos" panose="020B0004020202020204" pitchFamily="34" charset="0"/>
              </a:rPr>
              <a:t>Job roles combine multiple SFIA skills </a:t>
            </a:r>
            <a:endParaRPr lang="en-GB" sz="1800" b="0" i="0" u="none" strike="noStrike" dirty="0">
              <a:effectLst/>
              <a:latin typeface="Arial" panose="020B0604020202020204" pitchFamily="34" charset="0"/>
            </a:endParaRPr>
          </a:p>
          <a:p>
            <a:pPr marL="0" marR="0" indent="0" algn="l" rtl="0" eaLnBrk="1" fontAlgn="auto" latinLnBrk="0" hangingPunct="1">
              <a:buNone/>
            </a:pPr>
            <a:r>
              <a:rPr lang="en-US" sz="1800" b="0" i="0" u="none" strike="noStrike" kern="1200" dirty="0">
                <a:solidFill>
                  <a:srgbClr val="3B3838"/>
                </a:solidFill>
                <a:effectLst/>
                <a:latin typeface="Aptos" panose="020B0004020202020204" pitchFamily="34" charset="0"/>
              </a:rPr>
              <a:t>Typically, 5 to 7 (sometimes fewer) at different levels rather than mapping a job role 1:1 to a skill</a:t>
            </a:r>
            <a:endParaRPr lang="en-GB" sz="1800" b="0" i="0" u="none" strike="noStrike" dirty="0">
              <a:effectLst/>
              <a:latin typeface="Arial" panose="020B0604020202020204" pitchFamily="34" charset="0"/>
            </a:endParaRPr>
          </a:p>
          <a:p>
            <a:pPr marL="0" marR="0" indent="0" algn="l" rtl="0" eaLnBrk="1" fontAlgn="auto" latinLnBrk="0" hangingPunct="1">
              <a:buNone/>
            </a:pPr>
            <a:r>
              <a:rPr lang="en-US" sz="1800" b="1" i="0" u="none" strike="noStrike" kern="1200" dirty="0">
                <a:solidFill>
                  <a:srgbClr val="002060"/>
                </a:solidFill>
                <a:effectLst/>
                <a:latin typeface="Aptos" panose="020B0004020202020204" pitchFamily="34" charset="0"/>
              </a:rPr>
              <a:t>Flexibility by design</a:t>
            </a:r>
            <a:endParaRPr lang="en-GB" sz="1800" b="0" i="0" u="none" strike="noStrike" dirty="0">
              <a:effectLst/>
              <a:latin typeface="Arial" panose="020B0604020202020204" pitchFamily="34" charset="0"/>
            </a:endParaRPr>
          </a:p>
          <a:p>
            <a:pPr marL="0" marR="0" indent="0" algn="l" rtl="0" eaLnBrk="1" fontAlgn="auto" latinLnBrk="0" hangingPunct="1">
              <a:buNone/>
            </a:pPr>
            <a:r>
              <a:rPr lang="en-US" sz="1800" b="0" i="0" u="none" strike="noStrike" kern="1200" dirty="0">
                <a:solidFill>
                  <a:srgbClr val="3B3838"/>
                </a:solidFill>
                <a:effectLst/>
                <a:latin typeface="Aptos" panose="020B0004020202020204" pitchFamily="34" charset="0"/>
              </a:rPr>
              <a:t>The same job title in different employers can contain different skill and level combinations</a:t>
            </a:r>
            <a:endParaRPr lang="en-GB" sz="1800" b="0" i="0" u="none" strike="noStrike" dirty="0">
              <a:effectLst/>
              <a:latin typeface="Arial" panose="020B0604020202020204" pitchFamily="34" charset="0"/>
            </a:endParaRPr>
          </a:p>
          <a:p>
            <a:pPr marL="0" indent="0" algn="l" rtl="0" eaLnBrk="1" fontAlgn="t" latinLnBrk="0" hangingPunct="1">
              <a:lnSpc>
                <a:spcPct val="120000"/>
              </a:lnSpc>
              <a:buNone/>
            </a:pPr>
            <a:r>
              <a:rPr lang="en-US" sz="1800" b="1" i="0" u="none" strike="noStrike" kern="1200" dirty="0">
                <a:solidFill>
                  <a:srgbClr val="002060"/>
                </a:solidFill>
                <a:effectLst/>
                <a:latin typeface="Aptos" panose="020B0004020202020204" pitchFamily="34" charset="0"/>
              </a:rPr>
              <a:t>Skills vs. roles</a:t>
            </a:r>
            <a:endParaRPr lang="en-GB" sz="1800" b="0" i="0" u="none" strike="noStrike" dirty="0">
              <a:effectLst/>
              <a:latin typeface="Arial" panose="020B0604020202020204" pitchFamily="34" charset="0"/>
            </a:endParaRPr>
          </a:p>
          <a:p>
            <a:pPr marL="0" indent="0" algn="l" rtl="0" eaLnBrk="1" fontAlgn="t" latinLnBrk="0" hangingPunct="1">
              <a:lnSpc>
                <a:spcPct val="120000"/>
              </a:lnSpc>
              <a:buNone/>
            </a:pPr>
            <a:r>
              <a:rPr lang="en-US" sz="1800" b="0" i="0" u="none" strike="noStrike" kern="1200" dirty="0">
                <a:solidFill>
                  <a:srgbClr val="3B3838"/>
                </a:solidFill>
                <a:effectLst/>
                <a:latin typeface="Aptos" panose="020B0004020202020204" pitchFamily="34" charset="0"/>
              </a:rPr>
              <a:t>SFIA defines capabilities (skills), not organizational positions (job titles)</a:t>
            </a:r>
            <a:endParaRPr lang="en-GB" sz="1800" b="0" i="0" u="none" strike="noStrike" dirty="0">
              <a:effectLst/>
              <a:latin typeface="Arial" panose="020B0604020202020204" pitchFamily="34" charset="0"/>
            </a:endParaRPr>
          </a:p>
          <a:p>
            <a:pPr marL="0" marR="0" indent="0" algn="l" rtl="0" eaLnBrk="1" fontAlgn="auto" latinLnBrk="0" hangingPunct="1">
              <a:buNone/>
            </a:pPr>
            <a:r>
              <a:rPr lang="en-US" sz="1800" b="1" i="0" u="none" strike="noStrike" kern="1200" dirty="0">
                <a:solidFill>
                  <a:srgbClr val="002060"/>
                </a:solidFill>
                <a:effectLst/>
                <a:latin typeface="Aptos" panose="020B0004020202020204" pitchFamily="34" charset="0"/>
              </a:rPr>
              <a:t>Level indicates responsibility</a:t>
            </a:r>
            <a:endParaRPr lang="en-GB"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3B3838"/>
                </a:solidFill>
                <a:effectLst/>
                <a:latin typeface="Aptos" panose="020B0004020202020204" pitchFamily="34" charset="0"/>
              </a:rPr>
              <a:t>SFIA levels reflect responsibility, accountability and impact, not years of experience or technical expertise</a:t>
            </a:r>
            <a:endParaRPr lang="en-GB" sz="1800" b="0" i="0" u="none" strike="noStrike" dirty="0">
              <a:effectLst/>
              <a:latin typeface="Arial" panose="020B0604020202020204" pitchFamily="34" charset="0"/>
            </a:endParaRPr>
          </a:p>
          <a:p>
            <a:pPr marL="0" marR="0" indent="0" algn="l" rtl="0" eaLnBrk="1" fontAlgn="auto" latinLnBrk="0" hangingPunct="1">
              <a:buNone/>
            </a:pPr>
            <a:r>
              <a:rPr lang="en-US" sz="1800" b="1" i="0" u="none" strike="noStrike" kern="1200" dirty="0">
                <a:solidFill>
                  <a:srgbClr val="002060"/>
                </a:solidFill>
                <a:effectLst/>
                <a:latin typeface="Aptos" panose="020B0004020202020204" pitchFamily="34" charset="0"/>
              </a:rPr>
              <a:t>Context is key</a:t>
            </a:r>
            <a:endParaRPr lang="en-GB" sz="1800" b="0" i="0" u="none" strike="noStrike" dirty="0">
              <a:effectLst/>
              <a:latin typeface="Arial" panose="020B0604020202020204" pitchFamily="34" charset="0"/>
            </a:endParaRPr>
          </a:p>
          <a:p>
            <a:pPr marL="0" algn="l" rtl="0" eaLnBrk="1" fontAlgn="t" latinLnBrk="0" hangingPunct="1"/>
            <a:r>
              <a:rPr lang="en-US" sz="1800" b="0" i="0" u="none" strike="noStrike" kern="1200" dirty="0">
                <a:solidFill>
                  <a:srgbClr val="3B3838"/>
                </a:solidFill>
                <a:effectLst/>
                <a:latin typeface="Aptos" panose="020B0004020202020204" pitchFamily="34" charset="0"/>
              </a:rPr>
              <a:t>Skills are practiced differently depending on industry and technical domain</a:t>
            </a: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7727256-97FB-46D4-9D3B-9C317594405C}" type="slidenum">
              <a:rPr kumimoji="1" lang="ja-JP" altLang="en-US" smtClean="0"/>
              <a:t>22</a:t>
            </a:fld>
            <a:endParaRPr kumimoji="1" lang="ja-JP" altLang="en-US"/>
          </a:p>
        </p:txBody>
      </p:sp>
    </p:spTree>
    <p:extLst>
      <p:ext uri="{BB962C8B-B14F-4D97-AF65-F5344CB8AC3E}">
        <p14:creationId xmlns:p14="http://schemas.microsoft.com/office/powerpoint/2010/main" val="292688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Make better judgment calls about architectural approaches</a:t>
            </a:r>
          </a:p>
          <a:p>
            <a:pPr>
              <a:buFont typeface="Arial" panose="020B0604020202020204" pitchFamily="34" charset="0"/>
              <a:buChar char="•"/>
            </a:pPr>
            <a:r>
              <a:rPr lang="en-US" dirty="0"/>
              <a:t>Understand the systemic consequences of design decisions</a:t>
            </a:r>
          </a:p>
          <a:p>
            <a:pPr>
              <a:buFont typeface="Arial" panose="020B0604020202020204" pitchFamily="34" charset="0"/>
              <a:buChar char="•"/>
            </a:pPr>
            <a:r>
              <a:rPr lang="en-US" dirty="0"/>
              <a:t>Take responsibility for design outcomes across the development lifecycle</a:t>
            </a:r>
          </a:p>
          <a:p>
            <a:pPr>
              <a:buFont typeface="Arial" panose="020B0604020202020204" pitchFamily="34" charset="0"/>
              <a:buChar char="•"/>
            </a:pPr>
            <a:r>
              <a:rPr lang="en-US" dirty="0"/>
              <a:t>Navigate complex stakeholder needs and technical constraints</a:t>
            </a:r>
          </a:p>
          <a:p>
            <a:r>
              <a:rPr lang="en-US" dirty="0"/>
              <a:t>This perspective helps explain why the progression through SFIA levels isn't simply about doing more complex tasks, but about taking broader responsibility, making more consequential choices, and understanding deeper systemic impacts.</a:t>
            </a:r>
          </a:p>
          <a:p>
            <a:r>
              <a:rPr lang="en-US" dirty="0"/>
              <a:t>Not about managing people or teams – TECHNICAL RESPONSIBILITY, ACCOUNTABILITY AND IMPACT – decisions made, larger riskier projects/developments, complexity (including </a:t>
            </a:r>
            <a:r>
              <a:rPr lang="en-US" dirty="0" err="1"/>
              <a:t>e.g</a:t>
            </a:r>
            <a:r>
              <a:rPr lang="en-US" dirty="0"/>
              <a:t> managing stakeholders demands)</a:t>
            </a:r>
          </a:p>
          <a:p>
            <a:endParaRPr lang="en-GB" dirty="0"/>
          </a:p>
        </p:txBody>
      </p:sp>
      <p:sp>
        <p:nvSpPr>
          <p:cNvPr id="4" name="Slide Number Placeholder 3"/>
          <p:cNvSpPr>
            <a:spLocks noGrp="1"/>
          </p:cNvSpPr>
          <p:nvPr>
            <p:ph type="sldNum" sz="quarter" idx="5"/>
          </p:nvPr>
        </p:nvSpPr>
        <p:spPr/>
        <p:txBody>
          <a:bodyPr/>
          <a:lstStyle/>
          <a:p>
            <a:fld id="{47727256-97FB-46D4-9D3B-9C317594405C}" type="slidenum">
              <a:rPr kumimoji="1" lang="ja-JP" altLang="en-US" smtClean="0"/>
              <a:t>23</a:t>
            </a:fld>
            <a:endParaRPr kumimoji="1" lang="ja-JP" altLang="en-US"/>
          </a:p>
        </p:txBody>
      </p:sp>
    </p:spTree>
    <p:extLst>
      <p:ext uri="{BB962C8B-B14F-4D97-AF65-F5344CB8AC3E}">
        <p14:creationId xmlns:p14="http://schemas.microsoft.com/office/powerpoint/2010/main" val="3971188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B60B-CB02-45BD-B756-17DFC9C8F095}"/>
              </a:ext>
            </a:extLst>
          </p:cNvPr>
          <p:cNvSpPr>
            <a:spLocks noGrp="1"/>
          </p:cNvSpPr>
          <p:nvPr>
            <p:ph type="ctrTitle" hasCustomPrompt="1"/>
          </p:nvPr>
        </p:nvSpPr>
        <p:spPr>
          <a:xfrm>
            <a:off x="1188720" y="858077"/>
            <a:ext cx="9479280" cy="2387600"/>
          </a:xfrm>
        </p:spPr>
        <p:txBody>
          <a:bodyPr anchor="b"/>
          <a:lstStyle>
            <a:lvl1pPr algn="l">
              <a:lnSpc>
                <a:spcPct val="100000"/>
              </a:lnSpc>
              <a:defRPr sz="5000" b="1"/>
            </a:lvl1pPr>
          </a:lstStyle>
          <a:p>
            <a:r>
              <a:rPr lang="en-US" dirty="0"/>
              <a:t>Click to edit title</a:t>
            </a:r>
          </a:p>
        </p:txBody>
      </p:sp>
      <p:sp>
        <p:nvSpPr>
          <p:cNvPr id="3" name="Subtitle 2">
            <a:extLst>
              <a:ext uri="{FF2B5EF4-FFF2-40B4-BE49-F238E27FC236}">
                <a16:creationId xmlns:a16="http://schemas.microsoft.com/office/drawing/2014/main" id="{D0892233-7270-454D-89F8-6663BCFA816D}"/>
              </a:ext>
            </a:extLst>
          </p:cNvPr>
          <p:cNvSpPr>
            <a:spLocks noGrp="1"/>
          </p:cNvSpPr>
          <p:nvPr>
            <p:ph type="subTitle" idx="1" hasCustomPrompt="1"/>
          </p:nvPr>
        </p:nvSpPr>
        <p:spPr>
          <a:xfrm>
            <a:off x="1188720" y="3337752"/>
            <a:ext cx="9479280" cy="560888"/>
          </a:xfrm>
        </p:spPr>
        <p:txBody>
          <a:bodyPr/>
          <a:lstStyle>
            <a:lvl1pPr marL="0" indent="0" algn="l">
              <a:lnSpc>
                <a:spcPct val="100000"/>
              </a:lnSpc>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3" name="Text Placeholder 12">
            <a:extLst>
              <a:ext uri="{FF2B5EF4-FFF2-40B4-BE49-F238E27FC236}">
                <a16:creationId xmlns:a16="http://schemas.microsoft.com/office/drawing/2014/main" id="{920A864F-3BE6-1C4A-BDA1-792FDACF4673}"/>
              </a:ext>
            </a:extLst>
          </p:cNvPr>
          <p:cNvSpPr>
            <a:spLocks noGrp="1"/>
          </p:cNvSpPr>
          <p:nvPr>
            <p:ph type="body" sz="quarter" idx="13" hasCustomPrompt="1"/>
          </p:nvPr>
        </p:nvSpPr>
        <p:spPr>
          <a:xfrm>
            <a:off x="1188720" y="4541318"/>
            <a:ext cx="9479280" cy="560888"/>
          </a:xfrm>
        </p:spPr>
        <p:txBody>
          <a:bodyPr/>
          <a:lstStyle>
            <a:lvl1pPr algn="l">
              <a:lnSpc>
                <a:spcPct val="100000"/>
              </a:lnSpc>
              <a:buNone/>
              <a:defRPr sz="1600" i="1"/>
            </a:lvl1pPr>
          </a:lstStyle>
          <a:p>
            <a:pPr lvl="0"/>
            <a:r>
              <a:rPr lang="en-US" dirty="0"/>
              <a:t>Click to edit speaker name</a:t>
            </a:r>
          </a:p>
        </p:txBody>
      </p:sp>
      <p:grpSp>
        <p:nvGrpSpPr>
          <p:cNvPr id="16" name="Group 15">
            <a:extLst>
              <a:ext uri="{FF2B5EF4-FFF2-40B4-BE49-F238E27FC236}">
                <a16:creationId xmlns:a16="http://schemas.microsoft.com/office/drawing/2014/main" id="{AB5CA6FC-71E0-9546-B687-F1667BC46D4E}"/>
              </a:ext>
            </a:extLst>
          </p:cNvPr>
          <p:cNvGrpSpPr/>
          <p:nvPr userDrawn="1"/>
        </p:nvGrpSpPr>
        <p:grpSpPr>
          <a:xfrm>
            <a:off x="1188720" y="5818569"/>
            <a:ext cx="3210560" cy="572942"/>
            <a:chOff x="3942347" y="5901495"/>
            <a:chExt cx="3210560" cy="572942"/>
          </a:xfrm>
        </p:grpSpPr>
        <p:pic>
          <p:nvPicPr>
            <p:cNvPr id="14" name="Picture 13">
              <a:extLst>
                <a:ext uri="{FF2B5EF4-FFF2-40B4-BE49-F238E27FC236}">
                  <a16:creationId xmlns:a16="http://schemas.microsoft.com/office/drawing/2014/main" id="{CE08DDEF-71CA-C047-9D94-C73D1C57D5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942347" y="5901495"/>
              <a:ext cx="1868292" cy="572942"/>
            </a:xfrm>
            <a:prstGeom prst="rect">
              <a:avLst/>
            </a:prstGeom>
          </p:spPr>
        </p:pic>
        <p:pic>
          <p:nvPicPr>
            <p:cNvPr id="15" name="Picture 14">
              <a:extLst>
                <a:ext uri="{FF2B5EF4-FFF2-40B4-BE49-F238E27FC236}">
                  <a16:creationId xmlns:a16="http://schemas.microsoft.com/office/drawing/2014/main" id="{36EDC998-226B-3E43-AEFC-E375B46AE0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0644" y="6067946"/>
              <a:ext cx="862263" cy="250450"/>
            </a:xfrm>
            <a:prstGeom prst="rect">
              <a:avLst/>
            </a:prstGeom>
          </p:spPr>
        </p:pic>
      </p:grpSp>
      <p:pic>
        <p:nvPicPr>
          <p:cNvPr id="5" name="Picture 4" descr="A close-up of a logo&#10;&#10;AI-generated content may be incorrect.">
            <a:extLst>
              <a:ext uri="{FF2B5EF4-FFF2-40B4-BE49-F238E27FC236}">
                <a16:creationId xmlns:a16="http://schemas.microsoft.com/office/drawing/2014/main" id="{7B87C013-E867-CD4D-F35A-81BD6D87D8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1406" y="5849012"/>
            <a:ext cx="1505587" cy="542499"/>
          </a:xfrm>
          <a:prstGeom prst="rect">
            <a:avLst/>
          </a:prstGeom>
        </p:spPr>
      </p:pic>
    </p:spTree>
    <p:extLst>
      <p:ext uri="{BB962C8B-B14F-4D97-AF65-F5344CB8AC3E}">
        <p14:creationId xmlns:p14="http://schemas.microsoft.com/office/powerpoint/2010/main" val="159200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1C33D-ECCD-4EC7-93D4-3B50C5716E6E}" type="datetimeFigureOut">
              <a:rPr lang="en-GB" smtClean="0"/>
              <a:t>27/04/2025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8F73E-04F8-4916-8E79-FAB9BFB0CAF0}" type="slidenum">
              <a:rPr lang="en-GB" smtClean="0"/>
              <a:t>‹#›</a:t>
            </a:fld>
            <a:endParaRPr lang="en-GB"/>
          </a:p>
        </p:txBody>
      </p:sp>
    </p:spTree>
    <p:extLst>
      <p:ext uri="{BB962C8B-B14F-4D97-AF65-F5344CB8AC3E}">
        <p14:creationId xmlns:p14="http://schemas.microsoft.com/office/powerpoint/2010/main" val="29610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71C33D-ECCD-4EC7-93D4-3B50C5716E6E}" type="datetimeFigureOut">
              <a:rPr lang="en-GB" smtClean="0"/>
              <a:t>27/04/2025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8F73E-04F8-4916-8E79-FAB9BFB0CAF0}" type="slidenum">
              <a:rPr lang="en-GB" smtClean="0"/>
              <a:t>‹#›</a:t>
            </a:fld>
            <a:endParaRPr lang="en-GB"/>
          </a:p>
        </p:txBody>
      </p:sp>
    </p:spTree>
    <p:extLst>
      <p:ext uri="{BB962C8B-B14F-4D97-AF65-F5344CB8AC3E}">
        <p14:creationId xmlns:p14="http://schemas.microsoft.com/office/powerpoint/2010/main" val="358029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71C33D-ECCD-4EC7-93D4-3B50C5716E6E}" type="datetimeFigureOut">
              <a:rPr lang="en-GB" smtClean="0"/>
              <a:t>27/04/2025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38F73E-04F8-4916-8E79-FAB9BFB0CAF0}" type="slidenum">
              <a:rPr lang="en-GB" smtClean="0"/>
              <a:t>‹#›</a:t>
            </a:fld>
            <a:endParaRPr lang="en-GB"/>
          </a:p>
        </p:txBody>
      </p:sp>
      <p:pic>
        <p:nvPicPr>
          <p:cNvPr id="10" name="Picture 9" descr="A close-up of a logo&#10;&#10;AI-generated content may be incorrect.">
            <a:extLst>
              <a:ext uri="{FF2B5EF4-FFF2-40B4-BE49-F238E27FC236}">
                <a16:creationId xmlns:a16="http://schemas.microsoft.com/office/drawing/2014/main" id="{9AC71CC8-EEFB-8F81-EBE2-79E6A345E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25" y="6315501"/>
            <a:ext cx="1505587" cy="542499"/>
          </a:xfrm>
          <a:prstGeom prst="rect">
            <a:avLst/>
          </a:prstGeom>
        </p:spPr>
      </p:pic>
    </p:spTree>
    <p:extLst>
      <p:ext uri="{BB962C8B-B14F-4D97-AF65-F5344CB8AC3E}">
        <p14:creationId xmlns:p14="http://schemas.microsoft.com/office/powerpoint/2010/main" val="116348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71C33D-ECCD-4EC7-93D4-3B50C5716E6E}" type="datetimeFigureOut">
              <a:rPr lang="en-GB" smtClean="0"/>
              <a:t>27/04/2025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38F73E-04F8-4916-8E79-FAB9BFB0CAF0}" type="slidenum">
              <a:rPr lang="en-GB" smtClean="0"/>
              <a:t>‹#›</a:t>
            </a:fld>
            <a:endParaRPr lang="en-GB"/>
          </a:p>
        </p:txBody>
      </p:sp>
      <p:pic>
        <p:nvPicPr>
          <p:cNvPr id="6" name="Picture 5" descr="A close-up of a logo&#10;&#10;AI-generated content may be incorrect.">
            <a:extLst>
              <a:ext uri="{FF2B5EF4-FFF2-40B4-BE49-F238E27FC236}">
                <a16:creationId xmlns:a16="http://schemas.microsoft.com/office/drawing/2014/main" id="{EE8F602D-185C-DD02-0939-87F1413DA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25" y="6315501"/>
            <a:ext cx="1505587" cy="542499"/>
          </a:xfrm>
          <a:prstGeom prst="rect">
            <a:avLst/>
          </a:prstGeom>
        </p:spPr>
      </p:pic>
    </p:spTree>
    <p:extLst>
      <p:ext uri="{BB962C8B-B14F-4D97-AF65-F5344CB8AC3E}">
        <p14:creationId xmlns:p14="http://schemas.microsoft.com/office/powerpoint/2010/main" val="978181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EE3A5-4E6E-9C67-4114-41E99569A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A3F5F3-3A2F-D7B6-D464-15C0916C2CF8}"/>
              </a:ext>
            </a:extLst>
          </p:cNvPr>
          <p:cNvSpPr>
            <a:spLocks noGrp="1"/>
          </p:cNvSpPr>
          <p:nvPr>
            <p:ph type="dt" sz="half" idx="10"/>
          </p:nvPr>
        </p:nvSpPr>
        <p:spPr/>
        <p:txBody>
          <a:bodyPr/>
          <a:lstStyle/>
          <a:p>
            <a:fld id="{C764DE79-268F-4C1A-8933-263129D2AF90}" type="datetimeFigureOut">
              <a:rPr lang="en-US" smtClean="0"/>
              <a:t>4/27/2025</a:t>
            </a:fld>
            <a:endParaRPr lang="en-US" dirty="0"/>
          </a:p>
        </p:txBody>
      </p:sp>
      <p:sp>
        <p:nvSpPr>
          <p:cNvPr id="4" name="Footer Placeholder 3">
            <a:extLst>
              <a:ext uri="{FF2B5EF4-FFF2-40B4-BE49-F238E27FC236}">
                <a16:creationId xmlns:a16="http://schemas.microsoft.com/office/drawing/2014/main" id="{F07F8D1A-ACE6-A7A6-695F-0729C8B8D5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2464CA-138A-0177-1831-194BD042BCA2}"/>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452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1C33D-ECCD-4EC7-93D4-3B50C5716E6E}" type="datetimeFigureOut">
              <a:rPr lang="en-GB" smtClean="0"/>
              <a:t>27/04/2025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38F73E-04F8-4916-8E79-FAB9BFB0CAF0}" type="slidenum">
              <a:rPr lang="en-GB" smtClean="0"/>
              <a:t>‹#›</a:t>
            </a:fld>
            <a:endParaRPr lang="en-GB"/>
          </a:p>
        </p:txBody>
      </p:sp>
      <p:pic>
        <p:nvPicPr>
          <p:cNvPr id="5" name="Picture 4" descr="A close-up of a logo&#10;&#10;AI-generated content may be incorrect.">
            <a:extLst>
              <a:ext uri="{FF2B5EF4-FFF2-40B4-BE49-F238E27FC236}">
                <a16:creationId xmlns:a16="http://schemas.microsoft.com/office/drawing/2014/main" id="{68F6EB90-F443-505A-00A1-BFBDABD013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25" y="6315501"/>
            <a:ext cx="1505587" cy="542499"/>
          </a:xfrm>
          <a:prstGeom prst="rect">
            <a:avLst/>
          </a:prstGeom>
        </p:spPr>
      </p:pic>
    </p:spTree>
    <p:extLst>
      <p:ext uri="{BB962C8B-B14F-4D97-AF65-F5344CB8AC3E}">
        <p14:creationId xmlns:p14="http://schemas.microsoft.com/office/powerpoint/2010/main" val="389110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71C33D-ECCD-4EC7-93D4-3B50C5716E6E}" type="datetimeFigureOut">
              <a:rPr lang="en-GB" smtClean="0"/>
              <a:t>27/04/2025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8F73E-04F8-4916-8E79-FAB9BFB0CAF0}" type="slidenum">
              <a:rPr lang="en-GB" smtClean="0"/>
              <a:t>‹#›</a:t>
            </a:fld>
            <a:endParaRPr lang="en-GB"/>
          </a:p>
        </p:txBody>
      </p:sp>
    </p:spTree>
    <p:extLst>
      <p:ext uri="{BB962C8B-B14F-4D97-AF65-F5344CB8AC3E}">
        <p14:creationId xmlns:p14="http://schemas.microsoft.com/office/powerpoint/2010/main" val="1793400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71C33D-ECCD-4EC7-93D4-3B50C5716E6E}" type="datetimeFigureOut">
              <a:rPr lang="en-GB" smtClean="0"/>
              <a:t>27/04/2025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8F73E-04F8-4916-8E79-FAB9BFB0CAF0}" type="slidenum">
              <a:rPr lang="en-GB" smtClean="0"/>
              <a:t>‹#›</a:t>
            </a:fld>
            <a:endParaRPr lang="en-GB"/>
          </a:p>
        </p:txBody>
      </p:sp>
    </p:spTree>
    <p:extLst>
      <p:ext uri="{BB962C8B-B14F-4D97-AF65-F5344CB8AC3E}">
        <p14:creationId xmlns:p14="http://schemas.microsoft.com/office/powerpoint/2010/main" val="3703070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1C33D-ECCD-4EC7-93D4-3B50C5716E6E}" type="datetimeFigureOut">
              <a:rPr lang="en-GB" smtClean="0"/>
              <a:t>27/04/2025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8F73E-04F8-4916-8E79-FAB9BFB0CAF0}" type="slidenum">
              <a:rPr lang="en-GB" smtClean="0"/>
              <a:t>‹#›</a:t>
            </a:fld>
            <a:endParaRPr lang="en-GB"/>
          </a:p>
        </p:txBody>
      </p:sp>
    </p:spTree>
    <p:extLst>
      <p:ext uri="{BB962C8B-B14F-4D97-AF65-F5344CB8AC3E}">
        <p14:creationId xmlns:p14="http://schemas.microsoft.com/office/powerpoint/2010/main" val="178263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1C33D-ECCD-4EC7-93D4-3B50C5716E6E}" type="datetimeFigureOut">
              <a:rPr lang="en-GB" smtClean="0"/>
              <a:t>27/04/2025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8F73E-04F8-4916-8E79-FAB9BFB0CAF0}" type="slidenum">
              <a:rPr lang="en-GB" smtClean="0"/>
              <a:t>‹#›</a:t>
            </a:fld>
            <a:endParaRPr lang="en-GB"/>
          </a:p>
        </p:txBody>
      </p:sp>
    </p:spTree>
    <p:extLst>
      <p:ext uri="{BB962C8B-B14F-4D97-AF65-F5344CB8AC3E}">
        <p14:creationId xmlns:p14="http://schemas.microsoft.com/office/powerpoint/2010/main" val="32636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C2CDDA-B9B5-4E01-A278-C81382826C5D}"/>
              </a:ext>
            </a:extLst>
          </p:cNvPr>
          <p:cNvSpPr>
            <a:spLocks noGrp="1"/>
          </p:cNvSpPr>
          <p:nvPr>
            <p:ph type="pic" sz="quarter" idx="10"/>
          </p:nvPr>
        </p:nvSpPr>
        <p:spPr>
          <a:xfrm>
            <a:off x="0" y="0"/>
            <a:ext cx="12192000" cy="6858000"/>
          </a:xfrm>
        </p:spPr>
        <p:txBody>
          <a:bodyPr/>
          <a:lstStyle/>
          <a:p>
            <a:r>
              <a:rPr lang="ja-JP" altLang="en-US"/>
              <a:t>アイコンをクリックして図を追加</a:t>
            </a:r>
            <a:endParaRPr lang="en-US"/>
          </a:p>
        </p:txBody>
      </p:sp>
    </p:spTree>
    <p:extLst>
      <p:ext uri="{BB962C8B-B14F-4D97-AF65-F5344CB8AC3E}">
        <p14:creationId xmlns:p14="http://schemas.microsoft.com/office/powerpoint/2010/main" val="2077969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B8D240C-16D7-354C-9983-17BFE06F0AB3}"/>
              </a:ext>
            </a:extLst>
          </p:cNvPr>
          <p:cNvSpPr>
            <a:spLocks noGrp="1"/>
          </p:cNvSpPr>
          <p:nvPr>
            <p:ph type="title"/>
          </p:nvPr>
        </p:nvSpPr>
        <p:spPr>
          <a:xfrm>
            <a:off x="838200" y="589549"/>
            <a:ext cx="10515600" cy="1101141"/>
          </a:xfrm>
          <a:prstGeom prst="rect">
            <a:avLst/>
          </a:prstGeom>
        </p:spPr>
        <p:txBody>
          <a:bodyPr vert="horz" lIns="91440" tIns="45720" rIns="91440" bIns="45720" rtlCol="0" anchor="ctr">
            <a:normAutofit/>
          </a:bodyPr>
          <a:lstStyle>
            <a:lvl1pPr>
              <a:defRPr b="1"/>
            </a:lvl1pPr>
          </a:lstStyle>
          <a:p>
            <a:r>
              <a:rPr lang="ja-JP" altLang="en-US"/>
              <a:t>マスター タイトルの書式設定</a:t>
            </a:r>
            <a:endParaRPr lang="en-US" dirty="0"/>
          </a:p>
        </p:txBody>
      </p:sp>
      <p:sp>
        <p:nvSpPr>
          <p:cNvPr id="7" name="Text Placeholder 6">
            <a:extLst>
              <a:ext uri="{FF2B5EF4-FFF2-40B4-BE49-F238E27FC236}">
                <a16:creationId xmlns:a16="http://schemas.microsoft.com/office/drawing/2014/main" id="{10C3F657-1557-2E40-B5D9-BD4DD48BF66D}"/>
              </a:ext>
            </a:extLst>
          </p:cNvPr>
          <p:cNvSpPr>
            <a:spLocks noGrp="1"/>
          </p:cNvSpPr>
          <p:nvPr>
            <p:ph type="body" sz="quarter" idx="10"/>
          </p:nvPr>
        </p:nvSpPr>
        <p:spPr>
          <a:xfrm>
            <a:off x="838201" y="1972676"/>
            <a:ext cx="10515599" cy="379044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a:extLst>
              <a:ext uri="{FF2B5EF4-FFF2-40B4-BE49-F238E27FC236}">
                <a16:creationId xmlns:a16="http://schemas.microsoft.com/office/drawing/2014/main" id="{FC7B4F2E-5333-CA4F-8C3C-78FBCA09973A}"/>
              </a:ext>
            </a:extLst>
          </p:cNvPr>
          <p:cNvSpPr>
            <a:spLocks noGrp="1"/>
          </p:cNvSpPr>
          <p:nvPr>
            <p:ph type="sldNum" sz="quarter" idx="4"/>
          </p:nvPr>
        </p:nvSpPr>
        <p:spPr>
          <a:xfrm>
            <a:off x="592328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B389C9-B024-4416-A9BE-661E17652EA1}" type="slidenum">
              <a:rPr lang="en-US" smtClean="0"/>
              <a:pPr/>
              <a:t>‹#›</a:t>
            </a:fld>
            <a:endParaRPr lang="en-US" dirty="0"/>
          </a:p>
        </p:txBody>
      </p:sp>
    </p:spTree>
    <p:extLst>
      <p:ext uri="{BB962C8B-B14F-4D97-AF65-F5344CB8AC3E}">
        <p14:creationId xmlns:p14="http://schemas.microsoft.com/office/powerpoint/2010/main" val="1607961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C2CDDA-B9B5-4E01-A278-C81382826C5D}"/>
              </a:ext>
            </a:extLst>
          </p:cNvPr>
          <p:cNvSpPr>
            <a:spLocks noGrp="1"/>
          </p:cNvSpPr>
          <p:nvPr>
            <p:ph type="pic" sz="quarter" idx="10"/>
          </p:nvPr>
        </p:nvSpPr>
        <p:spPr>
          <a:xfrm>
            <a:off x="0" y="0"/>
            <a:ext cx="12192000" cy="6858000"/>
          </a:xfrm>
        </p:spPr>
        <p:txBody>
          <a:bodyPr/>
          <a:lstStyle/>
          <a:p>
            <a:r>
              <a:rPr lang="ja-JP" altLang="en-US"/>
              <a:t>アイコンをクリックして図を追加</a:t>
            </a:r>
            <a:endParaRPr lang="en-US"/>
          </a:p>
        </p:txBody>
      </p:sp>
    </p:spTree>
    <p:extLst>
      <p:ext uri="{BB962C8B-B14F-4D97-AF65-F5344CB8AC3E}">
        <p14:creationId xmlns:p14="http://schemas.microsoft.com/office/powerpoint/2010/main" val="33822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ext and Onee Picture -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0" name="drop.png"/>
          <p:cNvSpPr>
            <a:spLocks noGrp="1"/>
          </p:cNvSpPr>
          <p:nvPr>
            <p:ph type="pic" idx="13"/>
          </p:nvPr>
        </p:nvSpPr>
        <p:spPr>
          <a:xfrm>
            <a:off x="251128" y="-2118"/>
            <a:ext cx="5025435" cy="6860117"/>
          </a:xfrm>
          <a:prstGeom prst="rect">
            <a:avLst/>
          </a:prstGeom>
          <a:solidFill>
            <a:schemeClr val="bg2">
              <a:lumMod val="90000"/>
            </a:schemeClr>
          </a:solidFill>
        </p:spPr>
        <p:txBody>
          <a:bodyPr lIns="91439" tIns="45719" rIns="91439" bIns="45719" anchor="t">
            <a:noAutofit/>
          </a:bodyPr>
          <a:lstStyle/>
          <a:p>
            <a:r>
              <a:rPr lang="ja-JP" altLang="en-US"/>
              <a:t>アイコンをクリックして図を追加</a:t>
            </a:r>
            <a:endParaRPr/>
          </a:p>
        </p:txBody>
      </p:sp>
      <p:sp>
        <p:nvSpPr>
          <p:cNvPr id="4" name="Slide Number Placeholder 5">
            <a:extLst>
              <a:ext uri="{FF2B5EF4-FFF2-40B4-BE49-F238E27FC236}">
                <a16:creationId xmlns:a16="http://schemas.microsoft.com/office/drawing/2014/main" id="{76A45223-0568-DD4D-9895-CEEE26099C83}"/>
              </a:ext>
            </a:extLst>
          </p:cNvPr>
          <p:cNvSpPr>
            <a:spLocks noGrp="1"/>
          </p:cNvSpPr>
          <p:nvPr>
            <p:ph type="sldNum" sz="quarter" idx="4"/>
          </p:nvPr>
        </p:nvSpPr>
        <p:spPr>
          <a:xfrm>
            <a:off x="592328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389C9-B024-4416-A9BE-661E17652EA1}" type="slidenum">
              <a:rPr lang="en-US" smtClean="0"/>
              <a:pPr/>
              <a:t>‹#›</a:t>
            </a:fld>
            <a:endParaRPr lang="en-US" dirty="0"/>
          </a:p>
        </p:txBody>
      </p:sp>
    </p:spTree>
    <p:extLst>
      <p:ext uri="{BB962C8B-B14F-4D97-AF65-F5344CB8AC3E}">
        <p14:creationId xmlns:p14="http://schemas.microsoft.com/office/powerpoint/2010/main" val="4554607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copy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6156C97-13FE-7449-A8CD-18D81AC4B97C}"/>
              </a:ext>
            </a:extLst>
          </p:cNvPr>
          <p:cNvSpPr/>
          <p:nvPr userDrawn="1"/>
        </p:nvSpPr>
        <p:spPr>
          <a:xfrm>
            <a:off x="7724274" y="298349"/>
            <a:ext cx="3801979" cy="6220496"/>
          </a:xfrm>
          <a:prstGeom prst="rect">
            <a:avLst/>
          </a:prstGeom>
          <a:noFill/>
          <a:ln w="38100">
            <a:solidFill>
              <a:schemeClr val="accent1"/>
            </a:solidFill>
            <a:miter lim="400000"/>
          </a:ln>
        </p:spPr>
        <p:txBody>
          <a:bodyPr lIns="0" tIns="0" rIns="0" bIns="0" anchor="ctr"/>
          <a:lstStyle/>
          <a:p>
            <a:pPr algn="ctr">
              <a:defRPr sz="2200" b="0">
                <a:solidFill>
                  <a:srgbClr val="FFFFFF"/>
                </a:solidFill>
                <a:latin typeface="+mj-lt"/>
                <a:ea typeface="+mj-ea"/>
                <a:cs typeface="+mj-cs"/>
                <a:sym typeface="Roboto Slab Regular"/>
              </a:defRPr>
            </a:pPr>
            <a:endParaRPr sz="1100">
              <a:latin typeface="+mj-lt"/>
            </a:endParaRPr>
          </a:p>
        </p:txBody>
      </p:sp>
      <p:sp>
        <p:nvSpPr>
          <p:cNvPr id="58" name="drop.png"/>
          <p:cNvSpPr>
            <a:spLocks noGrp="1"/>
          </p:cNvSpPr>
          <p:nvPr>
            <p:ph type="pic" sz="quarter" idx="14"/>
          </p:nvPr>
        </p:nvSpPr>
        <p:spPr>
          <a:xfrm>
            <a:off x="7328080" y="0"/>
            <a:ext cx="3902298" cy="3336408"/>
          </a:xfrm>
          <a:prstGeom prst="rect">
            <a:avLst/>
          </a:prstGeom>
          <a:solidFill>
            <a:schemeClr val="bg2">
              <a:lumMod val="90000"/>
            </a:schemeClr>
          </a:solidFill>
        </p:spPr>
        <p:txBody>
          <a:bodyPr lIns="91439" tIns="45719" rIns="91439" bIns="45719" anchor="t">
            <a:noAutofit/>
          </a:bodyPr>
          <a:lstStyle/>
          <a:p>
            <a:r>
              <a:rPr lang="ja-JP" altLang="en-US"/>
              <a:t>アイコンをクリックして図を追加</a:t>
            </a:r>
            <a:endParaRPr/>
          </a:p>
        </p:txBody>
      </p:sp>
      <p:sp>
        <p:nvSpPr>
          <p:cNvPr id="59" name="drop.png"/>
          <p:cNvSpPr>
            <a:spLocks noGrp="1"/>
          </p:cNvSpPr>
          <p:nvPr>
            <p:ph type="pic" sz="quarter" idx="15"/>
          </p:nvPr>
        </p:nvSpPr>
        <p:spPr>
          <a:xfrm>
            <a:off x="8010658" y="3521592"/>
            <a:ext cx="4181341" cy="3336408"/>
          </a:xfrm>
          <a:prstGeom prst="rect">
            <a:avLst/>
          </a:prstGeom>
          <a:solidFill>
            <a:schemeClr val="bg2">
              <a:lumMod val="90000"/>
            </a:schemeClr>
          </a:solidFill>
        </p:spPr>
        <p:txBody>
          <a:bodyPr lIns="91439" tIns="45719" rIns="91439" bIns="45719" anchor="t">
            <a:noAutofit/>
          </a:bodyPr>
          <a:lstStyle/>
          <a:p>
            <a:r>
              <a:rPr lang="ja-JP" altLang="en-US"/>
              <a:t>アイコンをクリックして図を追加</a:t>
            </a:r>
            <a:endParaRPr/>
          </a:p>
        </p:txBody>
      </p:sp>
      <p:sp>
        <p:nvSpPr>
          <p:cNvPr id="4" name="Slide Number Placeholder 5">
            <a:extLst>
              <a:ext uri="{FF2B5EF4-FFF2-40B4-BE49-F238E27FC236}">
                <a16:creationId xmlns:a16="http://schemas.microsoft.com/office/drawing/2014/main" id="{3800C509-1969-DC48-AF22-53028AA01096}"/>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fld id="{8CB389C9-B024-4416-A9BE-661E17652EA1}" type="slidenum">
              <a:rPr lang="en-US" smtClean="0"/>
              <a:pPr/>
              <a:t>‹#›</a:t>
            </a:fld>
            <a:endParaRPr lang="en-US"/>
          </a:p>
        </p:txBody>
      </p:sp>
    </p:spTree>
    <p:extLst>
      <p:ext uri="{BB962C8B-B14F-4D97-AF65-F5344CB8AC3E}">
        <p14:creationId xmlns:p14="http://schemas.microsoft.com/office/powerpoint/2010/main" val="126837502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hree Pictures -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drop.png"/>
          <p:cNvSpPr>
            <a:spLocks noGrp="1"/>
          </p:cNvSpPr>
          <p:nvPr>
            <p:ph type="pic" sz="quarter" idx="14"/>
          </p:nvPr>
        </p:nvSpPr>
        <p:spPr>
          <a:xfrm>
            <a:off x="4587767" y="4527276"/>
            <a:ext cx="4419658" cy="2330725"/>
          </a:xfrm>
          <a:prstGeom prst="rect">
            <a:avLst/>
          </a:prstGeom>
          <a:solidFill>
            <a:schemeClr val="bg2">
              <a:lumMod val="90000"/>
            </a:schemeClr>
          </a:solidFill>
        </p:spPr>
        <p:txBody>
          <a:bodyPr lIns="91439" tIns="45719" rIns="91439" bIns="45719" anchor="t">
            <a:noAutofit/>
          </a:bodyPr>
          <a:lstStyle/>
          <a:p>
            <a:r>
              <a:rPr lang="ja-JP" altLang="en-US"/>
              <a:t>アイコンをクリックして図を追加</a:t>
            </a:r>
            <a:endParaRPr/>
          </a:p>
        </p:txBody>
      </p:sp>
      <p:sp>
        <p:nvSpPr>
          <p:cNvPr id="59" name="drop.png"/>
          <p:cNvSpPr>
            <a:spLocks noGrp="1"/>
          </p:cNvSpPr>
          <p:nvPr>
            <p:ph type="pic" sz="quarter" idx="15"/>
          </p:nvPr>
        </p:nvSpPr>
        <p:spPr>
          <a:xfrm>
            <a:off x="0" y="4527276"/>
            <a:ext cx="4419658" cy="2330724"/>
          </a:xfrm>
          <a:prstGeom prst="rect">
            <a:avLst/>
          </a:prstGeom>
          <a:solidFill>
            <a:schemeClr val="bg2">
              <a:lumMod val="90000"/>
            </a:schemeClr>
          </a:solidFill>
        </p:spPr>
        <p:txBody>
          <a:bodyPr lIns="91439" tIns="45719" rIns="91439" bIns="45719" anchor="t">
            <a:noAutofit/>
          </a:bodyPr>
          <a:lstStyle/>
          <a:p>
            <a:r>
              <a:rPr lang="ja-JP" altLang="en-US"/>
              <a:t>アイコンをクリックして図を追加</a:t>
            </a:r>
            <a:endParaRPr/>
          </a:p>
        </p:txBody>
      </p:sp>
      <p:sp>
        <p:nvSpPr>
          <p:cNvPr id="4" name="drop.png">
            <a:extLst>
              <a:ext uri="{FF2B5EF4-FFF2-40B4-BE49-F238E27FC236}">
                <a16:creationId xmlns:a16="http://schemas.microsoft.com/office/drawing/2014/main" id="{B9DC3D83-FA4E-468A-95D9-2C8C1F43610A}"/>
              </a:ext>
            </a:extLst>
          </p:cNvPr>
          <p:cNvSpPr>
            <a:spLocks noGrp="1"/>
          </p:cNvSpPr>
          <p:nvPr>
            <p:ph type="pic" sz="quarter" idx="16"/>
          </p:nvPr>
        </p:nvSpPr>
        <p:spPr>
          <a:xfrm>
            <a:off x="0" y="1"/>
            <a:ext cx="4419658" cy="4361794"/>
          </a:xfrm>
          <a:prstGeom prst="rect">
            <a:avLst/>
          </a:prstGeom>
          <a:solidFill>
            <a:schemeClr val="bg2">
              <a:lumMod val="90000"/>
            </a:schemeClr>
          </a:solidFill>
        </p:spPr>
        <p:txBody>
          <a:bodyPr lIns="91439" tIns="45719" rIns="91439" bIns="45719" anchor="t">
            <a:noAutofit/>
          </a:bodyPr>
          <a:lstStyle/>
          <a:p>
            <a:r>
              <a:rPr lang="ja-JP" altLang="en-US"/>
              <a:t>アイコンをクリックして図を追加</a:t>
            </a:r>
            <a:endParaRPr/>
          </a:p>
        </p:txBody>
      </p:sp>
    </p:spTree>
    <p:extLst>
      <p:ext uri="{BB962C8B-B14F-4D97-AF65-F5344CB8AC3E}">
        <p14:creationId xmlns:p14="http://schemas.microsoft.com/office/powerpoint/2010/main" val="34196129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AE70F-1E30-8B28-E2A4-FC769259DD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02A914-A99B-098D-A2D5-9183FBBBA4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86AA89-A50D-5FD5-08D5-41C9457DF2D5}"/>
              </a:ext>
            </a:extLst>
          </p:cNvPr>
          <p:cNvSpPr>
            <a:spLocks noGrp="1"/>
          </p:cNvSpPr>
          <p:nvPr>
            <p:ph type="dt" sz="half" idx="10"/>
          </p:nvPr>
        </p:nvSpPr>
        <p:spPr/>
        <p:txBody>
          <a:bodyPr/>
          <a:lstStyle/>
          <a:p>
            <a:fld id="{7499FDD0-51D9-4562-AA32-E4D6317445F1}" type="datetimeFigureOut">
              <a:rPr lang="en-GB" smtClean="0"/>
              <a:t>27/04/2025</a:t>
            </a:fld>
            <a:endParaRPr lang="en-GB"/>
          </a:p>
        </p:txBody>
      </p:sp>
      <p:sp>
        <p:nvSpPr>
          <p:cNvPr id="5" name="Footer Placeholder 4">
            <a:extLst>
              <a:ext uri="{FF2B5EF4-FFF2-40B4-BE49-F238E27FC236}">
                <a16:creationId xmlns:a16="http://schemas.microsoft.com/office/drawing/2014/main" id="{7605D060-A826-A648-387C-45E5C2BFE6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9207E0-0A93-83C7-544E-0267325D0172}"/>
              </a:ext>
            </a:extLst>
          </p:cNvPr>
          <p:cNvSpPr>
            <a:spLocks noGrp="1"/>
          </p:cNvSpPr>
          <p:nvPr>
            <p:ph type="sldNum" sz="quarter" idx="12"/>
          </p:nvPr>
        </p:nvSpPr>
        <p:spPr/>
        <p:txBody>
          <a:bodyPr/>
          <a:lstStyle/>
          <a:p>
            <a:fld id="{8AF7DB00-BBA0-4B53-B146-CFFB4D65AB75}" type="slidenum">
              <a:rPr lang="en-GB" smtClean="0"/>
              <a:t>‹#›</a:t>
            </a:fld>
            <a:endParaRPr lang="en-GB"/>
          </a:p>
        </p:txBody>
      </p:sp>
    </p:spTree>
    <p:extLst>
      <p:ext uri="{BB962C8B-B14F-4D97-AF65-F5344CB8AC3E}">
        <p14:creationId xmlns:p14="http://schemas.microsoft.com/office/powerpoint/2010/main" val="1616227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4/27/2025</a:t>
            </a:fld>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8F73E-04F8-4916-8E79-FAB9BFB0CAF0}" type="slidenum">
              <a:rPr lang="en-GB" smtClean="0"/>
              <a:t>‹#›</a:t>
            </a:fld>
            <a:endParaRPr lang="en-GB"/>
          </a:p>
        </p:txBody>
      </p:sp>
    </p:spTree>
    <p:extLst>
      <p:ext uri="{BB962C8B-B14F-4D97-AF65-F5344CB8AC3E}">
        <p14:creationId xmlns:p14="http://schemas.microsoft.com/office/powerpoint/2010/main" val="342959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tos" panose="020B00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38F73E-04F8-4916-8E79-FAB9BFB0CAF0}" type="slidenum">
              <a:rPr lang="en-GB" smtClean="0"/>
              <a:t>‹#›</a:t>
            </a:fld>
            <a:endParaRPr lang="en-GB"/>
          </a:p>
        </p:txBody>
      </p:sp>
      <p:pic>
        <p:nvPicPr>
          <p:cNvPr id="7" name="Picture 6" descr="A close-up of a logo&#10;&#10;AI-generated content may be incorrect.">
            <a:extLst>
              <a:ext uri="{FF2B5EF4-FFF2-40B4-BE49-F238E27FC236}">
                <a16:creationId xmlns:a16="http://schemas.microsoft.com/office/drawing/2014/main" id="{027D45DE-FAFF-BAEE-3D49-FD99F68229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25" y="6315501"/>
            <a:ext cx="1505587" cy="542499"/>
          </a:xfrm>
          <a:prstGeom prst="rect">
            <a:avLst/>
          </a:prstGeom>
        </p:spPr>
      </p:pic>
    </p:spTree>
    <p:extLst>
      <p:ext uri="{BB962C8B-B14F-4D97-AF65-F5344CB8AC3E}">
        <p14:creationId xmlns:p14="http://schemas.microsoft.com/office/powerpoint/2010/main" val="378075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tos" panose="020B00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38F73E-04F8-4916-8E79-FAB9BFB0CAF0}" type="slidenum">
              <a:rPr lang="en-GB" smtClean="0"/>
              <a:t>‹#›</a:t>
            </a:fld>
            <a:endParaRPr lang="en-GB"/>
          </a:p>
        </p:txBody>
      </p:sp>
    </p:spTree>
    <p:extLst>
      <p:ext uri="{BB962C8B-B14F-4D97-AF65-F5344CB8AC3E}">
        <p14:creationId xmlns:p14="http://schemas.microsoft.com/office/powerpoint/2010/main" val="264747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28A7F-4AEF-4F80-8172-3A4371A3B993}"/>
              </a:ext>
            </a:extLst>
          </p:cNvPr>
          <p:cNvSpPr>
            <a:spLocks noGrp="1"/>
          </p:cNvSpPr>
          <p:nvPr>
            <p:ph type="title"/>
          </p:nvPr>
        </p:nvSpPr>
        <p:spPr>
          <a:xfrm>
            <a:off x="838200" y="365125"/>
            <a:ext cx="10515600" cy="1325563"/>
          </a:xfrm>
          <a:prstGeom prst="rect">
            <a:avLst/>
          </a:prstGeom>
          <a:ln>
            <a:noFill/>
          </a:ln>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a:extLst>
              <a:ext uri="{FF2B5EF4-FFF2-40B4-BE49-F238E27FC236}">
                <a16:creationId xmlns:a16="http://schemas.microsoft.com/office/drawing/2014/main" id="{68135955-B0AA-4C02-983D-A7588BEB537B}"/>
              </a:ext>
            </a:extLst>
          </p:cNvPr>
          <p:cNvSpPr>
            <a:spLocks noGrp="1"/>
          </p:cNvSpPr>
          <p:nvPr>
            <p:ph type="body" idx="1"/>
          </p:nvPr>
        </p:nvSpPr>
        <p:spPr>
          <a:xfrm>
            <a:off x="838200" y="1825625"/>
            <a:ext cx="10515600" cy="3789564"/>
          </a:xfrm>
          <a:prstGeom prst="rect">
            <a:avLst/>
          </a:prstGeom>
          <a:ln>
            <a:noFill/>
          </a:ln>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a:extLst>
              <a:ext uri="{FF2B5EF4-FFF2-40B4-BE49-F238E27FC236}">
                <a16:creationId xmlns:a16="http://schemas.microsoft.com/office/drawing/2014/main" id="{44B52D48-5727-4CCC-93ED-C6E19D4048A0}"/>
              </a:ext>
            </a:extLst>
          </p:cNvPr>
          <p:cNvSpPr>
            <a:spLocks noGrp="1"/>
          </p:cNvSpPr>
          <p:nvPr>
            <p:ph type="sldNum" sz="quarter" idx="4"/>
          </p:nvPr>
        </p:nvSpPr>
        <p:spPr>
          <a:xfrm>
            <a:off x="592328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389C9-B024-4416-A9BE-661E17652EA1}" type="slidenum">
              <a:rPr lang="en-US" smtClean="0"/>
              <a:pPr/>
              <a:t>‹#›</a:t>
            </a:fld>
            <a:endParaRPr lang="en-US" dirty="0"/>
          </a:p>
        </p:txBody>
      </p:sp>
      <p:pic>
        <p:nvPicPr>
          <p:cNvPr id="8" name="Picture 7">
            <a:extLst>
              <a:ext uri="{FF2B5EF4-FFF2-40B4-BE49-F238E27FC236}">
                <a16:creationId xmlns:a16="http://schemas.microsoft.com/office/drawing/2014/main" id="{E968C044-446D-8D49-A8C6-C27477043F74}"/>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9133838" y="6332897"/>
            <a:ext cx="1190627" cy="365125"/>
          </a:xfrm>
          <a:prstGeom prst="rect">
            <a:avLst/>
          </a:prstGeom>
        </p:spPr>
      </p:pic>
      <p:pic>
        <p:nvPicPr>
          <p:cNvPr id="11" name="Picture 10">
            <a:extLst>
              <a:ext uri="{FF2B5EF4-FFF2-40B4-BE49-F238E27FC236}">
                <a16:creationId xmlns:a16="http://schemas.microsoft.com/office/drawing/2014/main" id="{B7F68367-6727-734E-AB36-D69D5BD56C4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99420" y="6438480"/>
            <a:ext cx="654380" cy="190069"/>
          </a:xfrm>
          <a:prstGeom prst="rect">
            <a:avLst/>
          </a:prstGeom>
        </p:spPr>
      </p:pic>
      <p:pic>
        <p:nvPicPr>
          <p:cNvPr id="5" name="Picture 4" descr="A close-up of a logo&#10;&#10;AI-generated content may be incorrect.">
            <a:extLst>
              <a:ext uri="{FF2B5EF4-FFF2-40B4-BE49-F238E27FC236}">
                <a16:creationId xmlns:a16="http://schemas.microsoft.com/office/drawing/2014/main" id="{4ACB68A1-EB33-A7EE-CCBB-62B0BB56CB8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47725" y="6315501"/>
            <a:ext cx="1505587" cy="542499"/>
          </a:xfrm>
          <a:prstGeom prst="rect">
            <a:avLst/>
          </a:prstGeom>
        </p:spPr>
      </p:pic>
    </p:spTree>
    <p:extLst>
      <p:ext uri="{BB962C8B-B14F-4D97-AF65-F5344CB8AC3E}">
        <p14:creationId xmlns:p14="http://schemas.microsoft.com/office/powerpoint/2010/main" val="276885169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4" r:id="rId3"/>
    <p:sldLayoutId id="2147483666" r:id="rId4"/>
    <p:sldLayoutId id="2147483665" r:id="rId5"/>
    <p:sldLayoutId id="2147483709" r:id="rId6"/>
  </p:sldLayoutIdLst>
  <p:txStyles>
    <p:titleStyle>
      <a:lvl1pPr algn="l" defTabSz="914400" rtl="0" eaLnBrk="1" latinLnBrk="0" hangingPunct="1">
        <a:lnSpc>
          <a:spcPct val="90000"/>
        </a:lnSpc>
        <a:spcBef>
          <a:spcPct val="0"/>
        </a:spcBef>
        <a:buNone/>
        <a:defRPr kumimoji="1"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9694113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11" r:id="rId3"/>
    <p:sldLayoutId id="2147483679" r:id="rId4"/>
    <p:sldLayoutId id="2147483680" r:id="rId5"/>
    <p:sldLayoutId id="2147483681" r:id="rId6"/>
    <p:sldLayoutId id="2147483682" r:id="rId7"/>
    <p:sldLayoutId id="2147483690" r:id="rId8"/>
    <p:sldLayoutId id="2147483683" r:id="rId9"/>
    <p:sldLayoutId id="2147483684" r:id="rId10"/>
    <p:sldLayoutId id="2147483685" r:id="rId11"/>
    <p:sldLayoutId id="2147483686" r:id="rId12"/>
    <p:sldLayoutId id="2147483687" r:id="rId13"/>
    <p:sldLayoutId id="2147483691" r:id="rId14"/>
    <p:sldLayoutId id="214748371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hyperlink" Target="https://sfia-online.org/en/forum/viusalising-career-paths-with-sfi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fia-online.org/en/forum/viusalising-career-paths-with-sfia" TargetMode="External"/><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ipthree.org/gain-ip3-accreditation/ip3-accreditation-program/it-professional-standards/" TargetMode="External"/><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bit.ly/swebok_summit_sfia"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sfia-online.org/en/skillcode/SWDN" TargetMode="Externa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sfia-online.org/en/sfia-9/responsibilities/level-3"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sfia-online.org/en/sfia-9/responsibilities/level-5" TargetMode="External"/><Relationship Id="rId4" Type="http://schemas.openxmlformats.org/officeDocument/2006/relationships/hyperlink" Target="https://sfia-online.org/en/sfia-9/responsibilities/level-4" TargetMode="External"/></Relationships>
</file>

<file path=ppt/slides/_rels/slide24.xml.rels><?xml version="1.0" encoding="UTF-8" standalone="yes"?>
<Relationships xmlns="http://schemas.openxmlformats.org/package/2006/relationships"><Relationship Id="rId13" Type="http://schemas.openxmlformats.org/officeDocument/2006/relationships/hyperlink" Target="https://sfia-online.org/en/sfia-9/skills/release-and-deployment" TargetMode="External"/><Relationship Id="rId18" Type="http://schemas.openxmlformats.org/officeDocument/2006/relationships/hyperlink" Target="https://sfia-online.org/en/sfia-9/skills/systems-development-management" TargetMode="External"/><Relationship Id="rId26" Type="http://schemas.openxmlformats.org/officeDocument/2006/relationships/hyperlink" Target="https://sfia-online.org/en/sfia-9/skills/solution-architecture" TargetMode="External"/><Relationship Id="rId21" Type="http://schemas.openxmlformats.org/officeDocument/2006/relationships/hyperlink" Target="https://sfia-online.org/en/sfia-9/skills/product-management" TargetMode="External"/><Relationship Id="rId34" Type="http://schemas.openxmlformats.org/officeDocument/2006/relationships/hyperlink" Target="https://sfia-online.org/en/sfia-9/skills/resourcing" TargetMode="External"/><Relationship Id="rId7" Type="http://schemas.openxmlformats.org/officeDocument/2006/relationships/hyperlink" Target="https://sfia-online.org/en/sfia-9/skills/systems-integration-and-build" TargetMode="External"/><Relationship Id="rId12" Type="http://schemas.openxmlformats.org/officeDocument/2006/relationships/hyperlink" Target="https://sfia-online.org/en/sfia-9/skills/non-functional-testing" TargetMode="External"/><Relationship Id="rId17" Type="http://schemas.openxmlformats.org/officeDocument/2006/relationships/hyperlink" Target="https://sfia-online.org/en/sfia-9/skills/safety-engineering" TargetMode="External"/><Relationship Id="rId25" Type="http://schemas.openxmlformats.org/officeDocument/2006/relationships/hyperlink" Target="https://sfia-online.org/en/sfia-9/skills/user-experience-design" TargetMode="External"/><Relationship Id="rId33" Type="http://schemas.openxmlformats.org/officeDocument/2006/relationships/hyperlink" Target="https://sfia-online.org/en/sfia-9/skills/stakeholder-relationship-management" TargetMode="External"/><Relationship Id="rId2" Type="http://schemas.openxmlformats.org/officeDocument/2006/relationships/notesSlide" Target="../notesSlides/notesSlide10.xml"/><Relationship Id="rId16" Type="http://schemas.openxmlformats.org/officeDocument/2006/relationships/hyperlink" Target="https://sfia-online.org/en/sfia-9/skills/measurement" TargetMode="External"/><Relationship Id="rId20" Type="http://schemas.openxmlformats.org/officeDocument/2006/relationships/hyperlink" Target="https://sfia-online.org/en/sfia-9/skills/project-management" TargetMode="External"/><Relationship Id="rId29" Type="http://schemas.openxmlformats.org/officeDocument/2006/relationships/hyperlink" Target="https://sfia-online.org/en/sfia-9/skills/incident-management" TargetMode="External"/><Relationship Id="rId1" Type="http://schemas.openxmlformats.org/officeDocument/2006/relationships/slideLayout" Target="../slideLayouts/slideLayout15.xml"/><Relationship Id="rId6" Type="http://schemas.openxmlformats.org/officeDocument/2006/relationships/hyperlink" Target="https://sfia-online.org/en/sfia-9/skills/programming-software-development" TargetMode="External"/><Relationship Id="rId11" Type="http://schemas.openxmlformats.org/officeDocument/2006/relationships/hyperlink" Target="https://sfia-online.org/en/sfia-9/skills/functional-testing" TargetMode="External"/><Relationship Id="rId24" Type="http://schemas.openxmlformats.org/officeDocument/2006/relationships/hyperlink" Target="https://sfia-online.org/en/sfia-9/skills/feasibility-assessment" TargetMode="External"/><Relationship Id="rId32" Type="http://schemas.openxmlformats.org/officeDocument/2006/relationships/hyperlink" Target="https://sfia-online.org/en/sfia-9/skills/investment-appraisal" TargetMode="External"/><Relationship Id="rId37" Type="http://schemas.openxmlformats.org/officeDocument/2006/relationships/hyperlink" Target="https://sfia-online.org/en/sfia-9/skills/financial-management" TargetMode="External"/><Relationship Id="rId5" Type="http://schemas.openxmlformats.org/officeDocument/2006/relationships/hyperlink" Target="https://sfia-online.org/en/sfia-9/skills/software-design" TargetMode="External"/><Relationship Id="rId15" Type="http://schemas.openxmlformats.org/officeDocument/2006/relationships/hyperlink" Target="https://sfia-online.org/en/sfia-9/skills/quality-assurance" TargetMode="External"/><Relationship Id="rId23" Type="http://schemas.openxmlformats.org/officeDocument/2006/relationships/hyperlink" Target="https://sfia-online.org/en/sfia-9/skills/business-situation-analysis" TargetMode="External"/><Relationship Id="rId28" Type="http://schemas.openxmlformats.org/officeDocument/2006/relationships/hyperlink" Target="https://sfia-online.org/en/sfia-9/skills/change-control" TargetMode="External"/><Relationship Id="rId36" Type="http://schemas.openxmlformats.org/officeDocument/2006/relationships/hyperlink" Target="https://sfia-online.org/en/sfia-9/skills/contract-management" TargetMode="External"/><Relationship Id="rId10" Type="http://schemas.openxmlformats.org/officeDocument/2006/relationships/hyperlink" Target="https://sfia-online.org/en/sfia-9/skills/configuration-management" TargetMode="External"/><Relationship Id="rId19" Type="http://schemas.openxmlformats.org/officeDocument/2006/relationships/hyperlink" Target="https://sfia-online.org/en/sfia-9/skills/systems-software-lifecycle-engineering" TargetMode="External"/><Relationship Id="rId31" Type="http://schemas.openxmlformats.org/officeDocument/2006/relationships/hyperlink" Target="https://sfia-online.org/en/sfia-9/skills/portfolio-management" TargetMode="External"/><Relationship Id="rId4" Type="http://schemas.openxmlformats.org/officeDocument/2006/relationships/hyperlink" Target="https://sfia-online.org/en/sfia-9/skills/systems-design" TargetMode="External"/><Relationship Id="rId9" Type="http://schemas.openxmlformats.org/officeDocument/2006/relationships/hyperlink" Target="https://sfia-online.org/en/sfia-9/skills/methods-and-tools" TargetMode="External"/><Relationship Id="rId14" Type="http://schemas.openxmlformats.org/officeDocument/2006/relationships/hyperlink" Target="https://sfia-online.org/en/sfia-9/skills/deployment" TargetMode="External"/><Relationship Id="rId22" Type="http://schemas.openxmlformats.org/officeDocument/2006/relationships/hyperlink" Target="https://sfia-online.org/en/sfia-9/skills/safety-assessment" TargetMode="External"/><Relationship Id="rId27" Type="http://schemas.openxmlformats.org/officeDocument/2006/relationships/hyperlink" Target="https://sfia-online.org/en/sfia-9/skills/data-modelling-and-design" TargetMode="External"/><Relationship Id="rId30" Type="http://schemas.openxmlformats.org/officeDocument/2006/relationships/hyperlink" Target="https://sfia-online.org/en/sfia-9/skills/problem-management" TargetMode="External"/><Relationship Id="rId35" Type="http://schemas.openxmlformats.org/officeDocument/2006/relationships/hyperlink" Target="https://sfia-online.org/en/sfia-9/skills/supplier-management" TargetMode="External"/><Relationship Id="rId8" Type="http://schemas.openxmlformats.org/officeDocument/2006/relationships/hyperlink" Target="https://sfia-online.org/en/sfia-9/skills/real-time-embedded-systems-development" TargetMode="External"/><Relationship Id="rId3" Type="http://schemas.openxmlformats.org/officeDocument/2006/relationships/hyperlink" Target="https://sfia-online.org/en/sfia-9/skills/requirements-definition-and-managemen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it.ly/swebok_summit_sfia"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46FAC-B6E7-3D90-DBB1-D5E4BF6E0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2C13A-5B52-6F5D-E7FC-1D04103CF314}"/>
              </a:ext>
            </a:extLst>
          </p:cNvPr>
          <p:cNvSpPr>
            <a:spLocks noGrp="1"/>
          </p:cNvSpPr>
          <p:nvPr>
            <p:ph type="ctrTitle"/>
          </p:nvPr>
        </p:nvSpPr>
        <p:spPr/>
        <p:txBody>
          <a:bodyPr vert="horz" lIns="91440" tIns="45720" rIns="91440" bIns="45720" rtlCol="0" anchor="b">
            <a:noAutofit/>
          </a:bodyPr>
          <a:lstStyle/>
          <a:p>
            <a:r>
              <a:rPr lang="en-US" sz="4000" dirty="0"/>
              <a:t>Practical Application of SFIA in Software Engineering</a:t>
            </a:r>
          </a:p>
        </p:txBody>
      </p:sp>
      <p:sp>
        <p:nvSpPr>
          <p:cNvPr id="3" name="Subtitle 2">
            <a:extLst>
              <a:ext uri="{FF2B5EF4-FFF2-40B4-BE49-F238E27FC236}">
                <a16:creationId xmlns:a16="http://schemas.microsoft.com/office/drawing/2014/main" id="{1CBB89E8-2FCC-C4CC-C2FE-867DA064B707}"/>
              </a:ext>
            </a:extLst>
          </p:cNvPr>
          <p:cNvSpPr>
            <a:spLocks noGrp="1"/>
          </p:cNvSpPr>
          <p:nvPr>
            <p:ph type="subTitle" idx="1"/>
          </p:nvPr>
        </p:nvSpPr>
        <p:spPr/>
        <p:txBody>
          <a:bodyPr>
            <a:normAutofit fontScale="92500"/>
          </a:bodyPr>
          <a:lstStyle/>
          <a:p>
            <a:r>
              <a:rPr lang="en-US" dirty="0"/>
              <a:t>Complementing SWEBOK with Industry-Driven Skills and Competencies</a:t>
            </a:r>
            <a:endParaRPr lang="en-GB" dirty="0"/>
          </a:p>
        </p:txBody>
      </p:sp>
      <p:sp>
        <p:nvSpPr>
          <p:cNvPr id="4" name="Text Placeholder 3">
            <a:extLst>
              <a:ext uri="{FF2B5EF4-FFF2-40B4-BE49-F238E27FC236}">
                <a16:creationId xmlns:a16="http://schemas.microsoft.com/office/drawing/2014/main" id="{AB765FF4-99D5-A040-1B06-04D58C5F90DA}"/>
              </a:ext>
            </a:extLst>
          </p:cNvPr>
          <p:cNvSpPr>
            <a:spLocks noGrp="1"/>
          </p:cNvSpPr>
          <p:nvPr>
            <p:ph type="body" sz="quarter" idx="13"/>
          </p:nvPr>
        </p:nvSpPr>
        <p:spPr>
          <a:xfrm>
            <a:off x="1188720" y="3990715"/>
            <a:ext cx="9479280" cy="1524260"/>
          </a:xfrm>
        </p:spPr>
        <p:txBody>
          <a:bodyPr>
            <a:noAutofit/>
          </a:bodyPr>
          <a:lstStyle/>
          <a:p>
            <a:r>
              <a:rPr lang="en-GB" sz="1800" b="1" i="0" dirty="0"/>
              <a:t>Peter Leather, Global Lead, SFIA Foundation </a:t>
            </a:r>
          </a:p>
          <a:p>
            <a:pPr marL="285750" indent="-285750">
              <a:buFont typeface="Arial" panose="020B0604020202020204" pitchFamily="34" charset="0"/>
              <a:buChar char="•"/>
            </a:pPr>
            <a:r>
              <a:rPr lang="en-GB" sz="1800" dirty="0"/>
              <a:t>Project manager for SFIA versions 7,8 and 9</a:t>
            </a:r>
          </a:p>
          <a:p>
            <a:pPr marL="285750" indent="-285750">
              <a:buFont typeface="Arial" panose="020B0604020202020204" pitchFamily="34" charset="0"/>
              <a:buChar char="•"/>
            </a:pPr>
            <a:r>
              <a:rPr lang="en-GB" sz="1800" dirty="0"/>
              <a:t>Develop industry mappings, and education and guidance material for SFIA Users and collaborations with Industry partners</a:t>
            </a:r>
          </a:p>
          <a:p>
            <a:endParaRPr lang="en-GB" sz="1800" dirty="0"/>
          </a:p>
        </p:txBody>
      </p:sp>
    </p:spTree>
    <p:extLst>
      <p:ext uri="{BB962C8B-B14F-4D97-AF65-F5344CB8AC3E}">
        <p14:creationId xmlns:p14="http://schemas.microsoft.com/office/powerpoint/2010/main" val="130038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939DF-B55D-A44F-DC64-974AAB76CD85}"/>
              </a:ext>
            </a:extLst>
          </p:cNvPr>
          <p:cNvSpPr>
            <a:spLocks noGrp="1"/>
          </p:cNvSpPr>
          <p:nvPr>
            <p:ph type="title"/>
          </p:nvPr>
        </p:nvSpPr>
        <p:spPr>
          <a:xfrm>
            <a:off x="190499" y="32907"/>
            <a:ext cx="11782425" cy="1325563"/>
          </a:xfrm>
        </p:spPr>
        <p:txBody>
          <a:bodyPr>
            <a:normAutofit/>
          </a:bodyPr>
          <a:lstStyle/>
          <a:p>
            <a:pPr algn="ctr"/>
            <a:r>
              <a:rPr lang="en-US" sz="3600" dirty="0"/>
              <a:t>How SFIA is typically used…. for employers and employees</a:t>
            </a:r>
            <a:endParaRPr lang="en-GB" sz="3600" dirty="0"/>
          </a:p>
        </p:txBody>
      </p:sp>
      <p:sp>
        <p:nvSpPr>
          <p:cNvPr id="4" name="Text Placeholder 3">
            <a:extLst>
              <a:ext uri="{FF2B5EF4-FFF2-40B4-BE49-F238E27FC236}">
                <a16:creationId xmlns:a16="http://schemas.microsoft.com/office/drawing/2014/main" id="{4F3607E9-6F77-2D54-5D91-E885B6D9B890}"/>
              </a:ext>
            </a:extLst>
          </p:cNvPr>
          <p:cNvSpPr>
            <a:spLocks noGrp="1"/>
          </p:cNvSpPr>
          <p:nvPr>
            <p:ph type="body" idx="1"/>
          </p:nvPr>
        </p:nvSpPr>
        <p:spPr>
          <a:xfrm>
            <a:off x="839788" y="1681163"/>
            <a:ext cx="4675187" cy="823912"/>
          </a:xfrm>
          <a:prstGeom prst="roundRect">
            <a:avLst/>
          </a:prstGeom>
          <a:solidFill>
            <a:srgbClr val="FCE754"/>
          </a:solidFill>
        </p:spPr>
        <p:txBody>
          <a:bodyPr anchor="ctr"/>
          <a:lstStyle/>
          <a:p>
            <a:pPr algn="ctr"/>
            <a:r>
              <a:rPr lang="en-GB" dirty="0">
                <a:solidFill>
                  <a:srgbClr val="002060"/>
                </a:solidFill>
              </a:rPr>
              <a:t>Employer focus</a:t>
            </a:r>
          </a:p>
        </p:txBody>
      </p:sp>
      <p:sp>
        <p:nvSpPr>
          <p:cNvPr id="5" name="Content Placeholder 4">
            <a:extLst>
              <a:ext uri="{FF2B5EF4-FFF2-40B4-BE49-F238E27FC236}">
                <a16:creationId xmlns:a16="http://schemas.microsoft.com/office/drawing/2014/main" id="{C3A0BF7B-FB68-71DC-21E6-926C0224DAA3}"/>
              </a:ext>
            </a:extLst>
          </p:cNvPr>
          <p:cNvSpPr>
            <a:spLocks noGrp="1"/>
          </p:cNvSpPr>
          <p:nvPr>
            <p:ph sz="quarter" idx="2"/>
          </p:nvPr>
        </p:nvSpPr>
        <p:spPr>
          <a:xfrm>
            <a:off x="839788" y="2505074"/>
            <a:ext cx="4713287" cy="4352925"/>
          </a:xfrm>
          <a:solidFill>
            <a:schemeClr val="bg1"/>
          </a:solidFill>
        </p:spPr>
        <p:txBody>
          <a:bodyPr>
            <a:normAutofit fontScale="62500" lnSpcReduction="20000"/>
          </a:bodyPr>
          <a:lstStyle/>
          <a:p>
            <a:pPr marL="0" indent="0" algn="ctr">
              <a:lnSpc>
                <a:spcPct val="120000"/>
              </a:lnSpc>
              <a:buNone/>
            </a:pPr>
            <a:r>
              <a:rPr lang="en-US" b="1" dirty="0">
                <a:solidFill>
                  <a:srgbClr val="002060"/>
                </a:solidFill>
              </a:rPr>
              <a:t>Work Decomposition</a:t>
            </a:r>
            <a:r>
              <a:rPr lang="en-US" dirty="0">
                <a:solidFill>
                  <a:srgbClr val="002060"/>
                </a:solidFill>
              </a:rPr>
              <a:t>: Break down business needs into skills and capabilities.</a:t>
            </a:r>
          </a:p>
          <a:p>
            <a:pPr marL="0" indent="0" algn="ctr">
              <a:lnSpc>
                <a:spcPct val="120000"/>
              </a:lnSpc>
              <a:buNone/>
            </a:pPr>
            <a:r>
              <a:rPr lang="en-US" b="1" dirty="0">
                <a:solidFill>
                  <a:srgbClr val="002060"/>
                </a:solidFill>
              </a:rPr>
              <a:t>Role Definition</a:t>
            </a:r>
            <a:r>
              <a:rPr lang="en-US" dirty="0">
                <a:solidFill>
                  <a:srgbClr val="002060"/>
                </a:solidFill>
              </a:rPr>
              <a:t>: Identify tasks / activities / responsibilities and skills. Recruitment and team management.</a:t>
            </a:r>
          </a:p>
          <a:p>
            <a:pPr marL="0" indent="0" algn="ctr">
              <a:lnSpc>
                <a:spcPct val="120000"/>
              </a:lnSpc>
              <a:buNone/>
            </a:pPr>
            <a:r>
              <a:rPr lang="en-US" b="1" dirty="0">
                <a:solidFill>
                  <a:srgbClr val="002060"/>
                </a:solidFill>
              </a:rPr>
              <a:t>Jobs/Skills Matrix</a:t>
            </a:r>
            <a:r>
              <a:rPr lang="en-US" dirty="0">
                <a:solidFill>
                  <a:srgbClr val="002060"/>
                </a:solidFill>
              </a:rPr>
              <a:t>: Map skills to job roles with consistent language and levels (skills matrix).</a:t>
            </a:r>
          </a:p>
          <a:p>
            <a:pPr marL="0" indent="0" algn="ctr">
              <a:lnSpc>
                <a:spcPct val="120000"/>
              </a:lnSpc>
              <a:buNone/>
            </a:pPr>
            <a:r>
              <a:rPr lang="en-US" b="1" dirty="0">
                <a:solidFill>
                  <a:srgbClr val="002060"/>
                </a:solidFill>
              </a:rPr>
              <a:t>Resource deployment: </a:t>
            </a:r>
            <a:r>
              <a:rPr lang="en-US" dirty="0">
                <a:solidFill>
                  <a:srgbClr val="002060"/>
                </a:solidFill>
              </a:rPr>
              <a:t>Task and project assignments.</a:t>
            </a:r>
          </a:p>
          <a:p>
            <a:pPr marL="0" indent="0" algn="ctr">
              <a:lnSpc>
                <a:spcPct val="120000"/>
              </a:lnSpc>
              <a:buNone/>
            </a:pPr>
            <a:r>
              <a:rPr lang="en-US" b="1" dirty="0">
                <a:solidFill>
                  <a:srgbClr val="002060"/>
                </a:solidFill>
              </a:rPr>
              <a:t>Assess</a:t>
            </a:r>
            <a:r>
              <a:rPr lang="en-US" dirty="0">
                <a:solidFill>
                  <a:srgbClr val="002060"/>
                </a:solidFill>
              </a:rPr>
              <a:t> employees’ performance and skills.</a:t>
            </a:r>
          </a:p>
          <a:p>
            <a:pPr marL="0" indent="0" algn="ctr">
              <a:lnSpc>
                <a:spcPct val="120000"/>
              </a:lnSpc>
              <a:buNone/>
            </a:pPr>
            <a:r>
              <a:rPr lang="en-US" b="1" dirty="0">
                <a:solidFill>
                  <a:srgbClr val="002060"/>
                </a:solidFill>
              </a:rPr>
              <a:t>Professional development: </a:t>
            </a:r>
            <a:r>
              <a:rPr lang="en-US" dirty="0">
                <a:solidFill>
                  <a:srgbClr val="002060"/>
                </a:solidFill>
              </a:rPr>
              <a:t>Provide career paths,  training, mentoring and work experiences.</a:t>
            </a:r>
          </a:p>
          <a:p>
            <a:pPr>
              <a:lnSpc>
                <a:spcPct val="120000"/>
              </a:lnSpc>
            </a:pPr>
            <a:endParaRPr lang="en-US" dirty="0">
              <a:solidFill>
                <a:srgbClr val="002060"/>
              </a:solidFill>
            </a:endParaRPr>
          </a:p>
          <a:p>
            <a:pPr>
              <a:lnSpc>
                <a:spcPct val="120000"/>
              </a:lnSpc>
            </a:pPr>
            <a:endParaRPr lang="en-US" dirty="0">
              <a:solidFill>
                <a:srgbClr val="002060"/>
              </a:solidFill>
            </a:endParaRPr>
          </a:p>
          <a:p>
            <a:pPr>
              <a:lnSpc>
                <a:spcPct val="120000"/>
              </a:lnSpc>
            </a:pPr>
            <a:endParaRPr lang="en-GB" dirty="0"/>
          </a:p>
        </p:txBody>
      </p:sp>
      <p:sp>
        <p:nvSpPr>
          <p:cNvPr id="7" name="Content Placeholder 6">
            <a:extLst>
              <a:ext uri="{FF2B5EF4-FFF2-40B4-BE49-F238E27FC236}">
                <a16:creationId xmlns:a16="http://schemas.microsoft.com/office/drawing/2014/main" id="{830C6BC6-CD87-8473-0CFD-B2E060AE5E58}"/>
              </a:ext>
            </a:extLst>
          </p:cNvPr>
          <p:cNvSpPr>
            <a:spLocks noGrp="1"/>
          </p:cNvSpPr>
          <p:nvPr>
            <p:ph sz="half" idx="4"/>
          </p:nvPr>
        </p:nvSpPr>
        <p:spPr>
          <a:xfrm>
            <a:off x="6538118" y="2505074"/>
            <a:ext cx="4817270" cy="4352925"/>
          </a:xfrm>
          <a:solidFill>
            <a:schemeClr val="bg1"/>
          </a:solidFill>
        </p:spPr>
        <p:txBody>
          <a:bodyPr>
            <a:normAutofit fontScale="62500" lnSpcReduction="20000"/>
          </a:bodyPr>
          <a:lstStyle/>
          <a:p>
            <a:pPr marL="0" indent="0" algn="ctr">
              <a:lnSpc>
                <a:spcPct val="120000"/>
              </a:lnSpc>
              <a:buNone/>
            </a:pPr>
            <a:r>
              <a:rPr lang="en-US" b="1" dirty="0">
                <a:solidFill>
                  <a:srgbClr val="002060"/>
                </a:solidFill>
              </a:rPr>
              <a:t>Self assessment</a:t>
            </a:r>
            <a:r>
              <a:rPr lang="en-US" dirty="0">
                <a:solidFill>
                  <a:srgbClr val="002060"/>
                </a:solidFill>
              </a:rPr>
              <a:t>: Assess their own performance based on real </a:t>
            </a:r>
            <a:r>
              <a:rPr lang="en-US" b="1" dirty="0">
                <a:solidFill>
                  <a:srgbClr val="002060"/>
                </a:solidFill>
              </a:rPr>
              <a:t>workplace accomplishments.</a:t>
            </a:r>
          </a:p>
          <a:p>
            <a:pPr marL="0" indent="0" algn="ctr">
              <a:lnSpc>
                <a:spcPct val="120000"/>
              </a:lnSpc>
              <a:buNone/>
            </a:pPr>
            <a:r>
              <a:rPr lang="en-US" dirty="0">
                <a:solidFill>
                  <a:srgbClr val="002060"/>
                </a:solidFill>
              </a:rPr>
              <a:t>Build a </a:t>
            </a:r>
            <a:r>
              <a:rPr lang="en-US" b="1" dirty="0">
                <a:solidFill>
                  <a:srgbClr val="002060"/>
                </a:solidFill>
              </a:rPr>
              <a:t>portfolio of experience: </a:t>
            </a:r>
            <a:r>
              <a:rPr lang="en-US" dirty="0">
                <a:solidFill>
                  <a:srgbClr val="002060"/>
                </a:solidFill>
              </a:rPr>
              <a:t>aligned to SFIA’s skill&amp; level definitions.</a:t>
            </a:r>
          </a:p>
          <a:p>
            <a:pPr marL="0" indent="0" algn="ctr">
              <a:lnSpc>
                <a:spcPct val="120000"/>
              </a:lnSpc>
              <a:buNone/>
            </a:pPr>
            <a:r>
              <a:rPr lang="en-US" dirty="0">
                <a:solidFill>
                  <a:srgbClr val="002060"/>
                </a:solidFill>
              </a:rPr>
              <a:t>Identify and implement </a:t>
            </a:r>
            <a:r>
              <a:rPr lang="en-US" b="1" dirty="0">
                <a:solidFill>
                  <a:srgbClr val="002060"/>
                </a:solidFill>
              </a:rPr>
              <a:t>growth opportunities: </a:t>
            </a:r>
            <a:r>
              <a:rPr lang="en-US" dirty="0">
                <a:solidFill>
                  <a:srgbClr val="002060"/>
                </a:solidFill>
              </a:rPr>
              <a:t>work experiences, career progression options, mentoring, training.</a:t>
            </a:r>
          </a:p>
          <a:p>
            <a:pPr marL="0" indent="0" algn="ctr">
              <a:lnSpc>
                <a:spcPct val="120000"/>
              </a:lnSpc>
              <a:buNone/>
            </a:pPr>
            <a:r>
              <a:rPr lang="en-US" b="1" dirty="0">
                <a:solidFill>
                  <a:srgbClr val="002060"/>
                </a:solidFill>
              </a:rPr>
              <a:t>Career progression: </a:t>
            </a:r>
            <a:r>
              <a:rPr lang="en-US" dirty="0">
                <a:solidFill>
                  <a:srgbClr val="002060"/>
                </a:solidFill>
              </a:rPr>
              <a:t>Internal promotions or lateral moves into different domains.</a:t>
            </a:r>
          </a:p>
          <a:p>
            <a:pPr>
              <a:lnSpc>
                <a:spcPct val="120000"/>
              </a:lnSpc>
            </a:pPr>
            <a:endParaRPr lang="en-US" dirty="0">
              <a:solidFill>
                <a:srgbClr val="002060"/>
              </a:solidFill>
            </a:endParaRPr>
          </a:p>
          <a:p>
            <a:pPr>
              <a:lnSpc>
                <a:spcPct val="120000"/>
              </a:lnSpc>
            </a:pPr>
            <a:endParaRPr lang="en-GB" dirty="0">
              <a:solidFill>
                <a:srgbClr val="002060"/>
              </a:solidFill>
            </a:endParaRPr>
          </a:p>
          <a:p>
            <a:pPr>
              <a:lnSpc>
                <a:spcPct val="120000"/>
              </a:lnSpc>
            </a:pPr>
            <a:endParaRPr lang="en-GB" dirty="0"/>
          </a:p>
        </p:txBody>
      </p:sp>
      <p:sp>
        <p:nvSpPr>
          <p:cNvPr id="6" name="Text Placeholder 5">
            <a:extLst>
              <a:ext uri="{FF2B5EF4-FFF2-40B4-BE49-F238E27FC236}">
                <a16:creationId xmlns:a16="http://schemas.microsoft.com/office/drawing/2014/main" id="{98B05F1F-605A-0B53-F228-7D7CABF68431}"/>
              </a:ext>
            </a:extLst>
          </p:cNvPr>
          <p:cNvSpPr>
            <a:spLocks noGrp="1"/>
          </p:cNvSpPr>
          <p:nvPr>
            <p:ph type="body" sz="quarter" idx="3"/>
          </p:nvPr>
        </p:nvSpPr>
        <p:spPr>
          <a:xfrm flipH="1">
            <a:off x="6677026" y="1690688"/>
            <a:ext cx="4678361" cy="823912"/>
          </a:xfrm>
          <a:prstGeom prst="roundRect">
            <a:avLst/>
          </a:prstGeom>
          <a:solidFill>
            <a:srgbClr val="FCE754"/>
          </a:solidFill>
        </p:spPr>
        <p:txBody>
          <a:bodyPr anchor="ctr"/>
          <a:lstStyle/>
          <a:p>
            <a:pPr algn="ctr"/>
            <a:r>
              <a:rPr lang="en-GB" dirty="0">
                <a:solidFill>
                  <a:srgbClr val="002060"/>
                </a:solidFill>
              </a:rPr>
              <a:t>Employee focus</a:t>
            </a:r>
          </a:p>
        </p:txBody>
      </p:sp>
      <p:pic>
        <p:nvPicPr>
          <p:cNvPr id="10" name="Graphic 9" descr="Scales of justice with solid fill">
            <a:extLst>
              <a:ext uri="{FF2B5EF4-FFF2-40B4-BE49-F238E27FC236}">
                <a16:creationId xmlns:a16="http://schemas.microsoft.com/office/drawing/2014/main" id="{8BEDF64F-B0DB-FD2D-B674-B0B0EF8EED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3075" y="1550193"/>
            <a:ext cx="1085851" cy="1085851"/>
          </a:xfrm>
          <a:prstGeom prst="rect">
            <a:avLst/>
          </a:prstGeom>
        </p:spPr>
      </p:pic>
      <p:pic>
        <p:nvPicPr>
          <p:cNvPr id="8" name="Graphic 7" descr="Connections outline">
            <a:extLst>
              <a:ext uri="{FF2B5EF4-FFF2-40B4-BE49-F238E27FC236}">
                <a16:creationId xmlns:a16="http://schemas.microsoft.com/office/drawing/2014/main" id="{48F596AE-D00C-1E6B-8F6A-7388E0766B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431" y="1638299"/>
            <a:ext cx="914400" cy="914400"/>
          </a:xfrm>
          <a:prstGeom prst="rect">
            <a:avLst/>
          </a:prstGeom>
        </p:spPr>
      </p:pic>
      <p:pic>
        <p:nvPicPr>
          <p:cNvPr id="11" name="Graphic 10" descr="Office worker female with solid fill">
            <a:extLst>
              <a:ext uri="{FF2B5EF4-FFF2-40B4-BE49-F238E27FC236}">
                <a16:creationId xmlns:a16="http://schemas.microsoft.com/office/drawing/2014/main" id="{D026FA59-6B0A-DD1E-3F2E-2AC41D4D9F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79087" y="1635918"/>
            <a:ext cx="914400" cy="914400"/>
          </a:xfrm>
          <a:prstGeom prst="rect">
            <a:avLst/>
          </a:prstGeom>
        </p:spPr>
      </p:pic>
    </p:spTree>
    <p:extLst>
      <p:ext uri="{BB962C8B-B14F-4D97-AF65-F5344CB8AC3E}">
        <p14:creationId xmlns:p14="http://schemas.microsoft.com/office/powerpoint/2010/main" val="1719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4141-767A-D31E-F75E-453267EAEB04}"/>
              </a:ext>
            </a:extLst>
          </p:cNvPr>
          <p:cNvSpPr>
            <a:spLocks noGrp="1"/>
          </p:cNvSpPr>
          <p:nvPr>
            <p:ph type="title"/>
          </p:nvPr>
        </p:nvSpPr>
        <p:spPr/>
        <p:txBody>
          <a:bodyPr/>
          <a:lstStyle/>
          <a:p>
            <a:r>
              <a:rPr lang="en-GB" dirty="0"/>
              <a:t>Some examples of SFIA in use…</a:t>
            </a:r>
          </a:p>
        </p:txBody>
      </p:sp>
      <p:sp>
        <p:nvSpPr>
          <p:cNvPr id="4" name="Rectangle 1">
            <a:extLst>
              <a:ext uri="{FF2B5EF4-FFF2-40B4-BE49-F238E27FC236}">
                <a16:creationId xmlns:a16="http://schemas.microsoft.com/office/drawing/2014/main" id="{2309D7FC-F228-7BDD-9CE1-EAFD7F5FD9FC}"/>
              </a:ext>
            </a:extLst>
          </p:cNvPr>
          <p:cNvSpPr>
            <a:spLocks noGrp="1" noChangeArrowheads="1"/>
          </p:cNvSpPr>
          <p:nvPr>
            <p:ph idx="1"/>
          </p:nvPr>
        </p:nvSpPr>
        <p:spPr bwMode="auto">
          <a:prstGeom prst="rect">
            <a:avLst/>
          </a:prstGeom>
          <a:solidFill>
            <a:schemeClr val="bg1"/>
          </a:solidFill>
          <a:ln>
            <a:no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ts val="1800"/>
              </a:spcAft>
              <a:buClrTx/>
              <a:buSzTx/>
              <a:buNone/>
              <a:tabLst/>
            </a:pPr>
            <a:r>
              <a:rPr kumimoji="0" lang="en-US" altLang="en-US" sz="2400" b="1" i="0" u="none" strike="noStrike" cap="none" normalizeH="0" baseline="0" dirty="0">
                <a:ln>
                  <a:noFill/>
                </a:ln>
                <a:solidFill>
                  <a:srgbClr val="002060"/>
                </a:solidFill>
                <a:effectLst/>
                <a:latin typeface="+mn-lt"/>
              </a:rPr>
              <a:t>Australian Public Service Digital Transformation Agency</a:t>
            </a:r>
            <a:r>
              <a:rPr kumimoji="0" lang="en-US" altLang="en-US" sz="2400" b="0" i="0" u="none" strike="noStrike" cap="none" normalizeH="0" baseline="0" dirty="0">
                <a:ln>
                  <a:noFill/>
                </a:ln>
                <a:solidFill>
                  <a:srgbClr val="002060"/>
                </a:solidFill>
                <a:effectLst/>
                <a:latin typeface="+mn-lt"/>
              </a:rPr>
              <a:t> </a:t>
            </a:r>
            <a:r>
              <a:rPr kumimoji="0" lang="en-US" altLang="en-US" sz="2000" b="0" i="0" u="none" strike="noStrike" cap="none" normalizeH="0" baseline="0" dirty="0">
                <a:ln>
                  <a:noFill/>
                </a:ln>
                <a:solidFill>
                  <a:schemeClr val="tx1"/>
                </a:solidFill>
                <a:effectLst/>
                <a:latin typeface="+mn-lt"/>
              </a:rPr>
              <a:t>– Career pathfinder for career navigation and job-matching</a:t>
            </a:r>
          </a:p>
          <a:p>
            <a:pPr marL="0" indent="0" eaLnBrk="0" fontAlgn="base" hangingPunct="0">
              <a:lnSpc>
                <a:spcPct val="100000"/>
              </a:lnSpc>
              <a:spcBef>
                <a:spcPct val="0"/>
              </a:spcBef>
              <a:spcAft>
                <a:spcPts val="1800"/>
              </a:spcAft>
              <a:buNone/>
            </a:pPr>
            <a:r>
              <a:rPr lang="en-US" altLang="en-US" sz="2400" b="1" dirty="0">
                <a:solidFill>
                  <a:srgbClr val="002060"/>
                </a:solidFill>
                <a:latin typeface="+mn-lt"/>
              </a:rPr>
              <a:t>NICE Framework (USA)</a:t>
            </a:r>
            <a:r>
              <a:rPr lang="en-US" altLang="en-US" sz="2400" dirty="0">
                <a:solidFill>
                  <a:srgbClr val="002060"/>
                </a:solidFill>
                <a:latin typeface="+mn-lt"/>
              </a:rPr>
              <a:t> </a:t>
            </a:r>
            <a:r>
              <a:rPr lang="en-US" altLang="en-US" sz="2400" dirty="0">
                <a:latin typeface="+mn-lt"/>
              </a:rPr>
              <a:t>– </a:t>
            </a:r>
            <a:r>
              <a:rPr lang="en-US" altLang="en-US" sz="2000" dirty="0">
                <a:latin typeface="+mn-lt"/>
              </a:rPr>
              <a:t>levels of professional competency complementary to their cybersecurity work roles framework</a:t>
            </a:r>
          </a:p>
          <a:p>
            <a:pPr marL="0" marR="0" lvl="0" indent="0" algn="l" defTabSz="914400" rtl="0" eaLnBrk="0" fontAlgn="base" latinLnBrk="0" hangingPunct="0">
              <a:lnSpc>
                <a:spcPct val="100000"/>
              </a:lnSpc>
              <a:spcBef>
                <a:spcPct val="0"/>
              </a:spcBef>
              <a:spcAft>
                <a:spcPts val="1800"/>
              </a:spcAft>
              <a:buClrTx/>
              <a:buSzTx/>
              <a:buNone/>
              <a:tabLst/>
            </a:pPr>
            <a:r>
              <a:rPr kumimoji="0" lang="en-US" altLang="en-US" sz="2400" b="1" i="0" u="none" strike="noStrike" cap="none" normalizeH="0" baseline="0" dirty="0">
                <a:ln>
                  <a:noFill/>
                </a:ln>
                <a:solidFill>
                  <a:srgbClr val="002060"/>
                </a:solidFill>
                <a:effectLst/>
                <a:latin typeface="+mn-lt"/>
              </a:rPr>
              <a:t>University of Strathclyde</a:t>
            </a:r>
            <a:r>
              <a:rPr kumimoji="0" lang="en-US" altLang="en-US" sz="2400" b="0" i="0" u="none" strike="noStrike" cap="none" normalizeH="0" baseline="0" dirty="0">
                <a:ln>
                  <a:noFill/>
                </a:ln>
                <a:solidFill>
                  <a:schemeClr val="tx1"/>
                </a:solidFill>
                <a:effectLst/>
                <a:latin typeface="+mn-lt"/>
              </a:rPr>
              <a:t> </a:t>
            </a:r>
            <a:r>
              <a:rPr kumimoji="0" lang="en-US" altLang="en-US" sz="2000" b="0" i="0" u="none" strike="noStrike" cap="none" normalizeH="0" baseline="0" dirty="0">
                <a:ln>
                  <a:noFill/>
                </a:ln>
                <a:solidFill>
                  <a:schemeClr val="tx1"/>
                </a:solidFill>
                <a:effectLst/>
                <a:latin typeface="+mn-lt"/>
              </a:rPr>
              <a:t>– Software development apprenticeships embedding SFIA in work-based learning</a:t>
            </a:r>
            <a:endParaRPr kumimoji="0" lang="en-US" altLang="en-US" sz="2000" b="1"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ts val="1800"/>
              </a:spcAft>
              <a:buClrTx/>
              <a:buSzTx/>
              <a:buNone/>
              <a:tabLst/>
            </a:pPr>
            <a:r>
              <a:rPr kumimoji="0" lang="en-US" altLang="en-US" sz="2400" b="1" i="0" u="none" strike="noStrike" cap="none" normalizeH="0" baseline="0" dirty="0">
                <a:ln>
                  <a:noFill/>
                </a:ln>
                <a:solidFill>
                  <a:srgbClr val="002060"/>
                </a:solidFill>
                <a:effectLst/>
                <a:latin typeface="+mn-lt"/>
              </a:rPr>
              <a:t>Royal Air Force (UK)</a:t>
            </a:r>
            <a:r>
              <a:rPr kumimoji="0" lang="en-US" altLang="en-US" sz="2400" b="0" i="0" u="none" strike="noStrike" cap="none" normalizeH="0" baseline="0" dirty="0">
                <a:ln>
                  <a:noFill/>
                </a:ln>
                <a:solidFill>
                  <a:srgbClr val="002060"/>
                </a:solidFill>
                <a:effectLst/>
                <a:latin typeface="+mn-lt"/>
              </a:rPr>
              <a:t> </a:t>
            </a:r>
            <a:r>
              <a:rPr kumimoji="0" lang="en-US" altLang="en-US" sz="2000" b="0" i="0" u="none" strike="noStrike" cap="none" normalizeH="0" baseline="0" dirty="0">
                <a:ln>
                  <a:noFill/>
                </a:ln>
                <a:solidFill>
                  <a:schemeClr val="tx1"/>
                </a:solidFill>
                <a:effectLst/>
                <a:latin typeface="+mn-lt"/>
              </a:rPr>
              <a:t>– a structured, professionalized framework to manage and develop skills across their workforce.</a:t>
            </a:r>
          </a:p>
          <a:p>
            <a:pPr marL="0" lvl="0" indent="0" eaLnBrk="0" fontAlgn="base" hangingPunct="0">
              <a:lnSpc>
                <a:spcPct val="100000"/>
              </a:lnSpc>
              <a:spcBef>
                <a:spcPct val="0"/>
              </a:spcBef>
              <a:spcAft>
                <a:spcPts val="1800"/>
              </a:spcAft>
              <a:buNone/>
            </a:pPr>
            <a:r>
              <a:rPr lang="en-US" altLang="en-US" sz="2400" b="1" dirty="0">
                <a:solidFill>
                  <a:srgbClr val="002060"/>
                </a:solidFill>
                <a:latin typeface="+mn-lt"/>
              </a:rPr>
              <a:t>Professional Standards </a:t>
            </a:r>
            <a:r>
              <a:rPr kumimoji="0" lang="en-US" altLang="en-US" sz="2000" b="0" i="0" u="none" strike="noStrike" cap="none" normalizeH="0" baseline="0" dirty="0">
                <a:ln>
                  <a:noFill/>
                </a:ln>
                <a:solidFill>
                  <a:schemeClr val="tx1"/>
                </a:solidFill>
                <a:effectLst/>
                <a:latin typeface="+mn-lt"/>
              </a:rPr>
              <a:t>– e.g. ACS, BCS, IITPSA, CIPS, ISACA, ISC2, </a:t>
            </a:r>
            <a:r>
              <a:rPr kumimoji="0" lang="en-US" altLang="en-US" sz="2000" b="0" i="0" u="none" strike="noStrike" cap="none" normalizeH="0" baseline="0" dirty="0" err="1">
                <a:ln>
                  <a:noFill/>
                </a:ln>
                <a:solidFill>
                  <a:schemeClr val="tx1"/>
                </a:solidFill>
                <a:effectLst/>
                <a:latin typeface="+mn-lt"/>
              </a:rPr>
              <a:t>Comptia</a:t>
            </a:r>
            <a:endParaRPr kumimoji="0" lang="en-US" altLang="en-US"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59206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3199E-ED39-162C-BA72-2671B45F02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A0FEF51-0D79-BAA6-3375-C732179CFC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080" y="543115"/>
            <a:ext cx="11927840" cy="5019295"/>
          </a:xfrm>
          <a:prstGeom prst="rect">
            <a:avLst/>
          </a:prstGeom>
          <a:noFill/>
        </p:spPr>
      </p:pic>
      <p:sp>
        <p:nvSpPr>
          <p:cNvPr id="4" name="TextBox 3">
            <a:extLst>
              <a:ext uri="{FF2B5EF4-FFF2-40B4-BE49-F238E27FC236}">
                <a16:creationId xmlns:a16="http://schemas.microsoft.com/office/drawing/2014/main" id="{9B2C6B82-F4C3-667A-A415-5FAD9BFA4085}"/>
              </a:ext>
            </a:extLst>
          </p:cNvPr>
          <p:cNvSpPr txBox="1"/>
          <p:nvPr/>
        </p:nvSpPr>
        <p:spPr>
          <a:xfrm>
            <a:off x="498839" y="33825"/>
            <a:ext cx="7540261" cy="461665"/>
          </a:xfrm>
          <a:prstGeom prst="rect">
            <a:avLst/>
          </a:prstGeom>
          <a:ln w="38100" cmpd="sng">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defPPr>
              <a:defRPr lang="en-US"/>
            </a:defPPr>
            <a:lvl1pPr>
              <a:defRPr sz="1400">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400" dirty="0">
                <a:solidFill>
                  <a:schemeClr val="tx1"/>
                </a:solidFill>
              </a:rPr>
              <a:t>Australian Public Service (APS) – Career Pathfinder</a:t>
            </a:r>
          </a:p>
        </p:txBody>
      </p:sp>
      <p:sp>
        <p:nvSpPr>
          <p:cNvPr id="6" name="TextBox 5">
            <a:extLst>
              <a:ext uri="{FF2B5EF4-FFF2-40B4-BE49-F238E27FC236}">
                <a16:creationId xmlns:a16="http://schemas.microsoft.com/office/drawing/2014/main" id="{E668FED2-2E81-4D15-7E6F-C85C22C2D477}"/>
              </a:ext>
            </a:extLst>
          </p:cNvPr>
          <p:cNvSpPr txBox="1"/>
          <p:nvPr/>
        </p:nvSpPr>
        <p:spPr>
          <a:xfrm>
            <a:off x="3848100" y="5223737"/>
            <a:ext cx="8343900" cy="1600438"/>
          </a:xfrm>
          <a:prstGeom prst="rect">
            <a:avLst/>
          </a:prstGeom>
          <a:ln w="38100" cmpd="sng">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defPPr>
              <a:defRPr lang="en-US"/>
            </a:defPPr>
            <a:lvl1pPr>
              <a:defRPr sz="2400">
                <a:solidFill>
                  <a:schemeClr val="tx1"/>
                </a:solidFill>
              </a:defRPr>
            </a:lvl1pPr>
          </a:lstStyle>
          <a:p>
            <a:r>
              <a:rPr lang="en-US" sz="1400" dirty="0"/>
              <a:t>You can find roles that match your skills. Or roles that match your interest.</a:t>
            </a:r>
          </a:p>
          <a:p>
            <a:endParaRPr lang="en-US" sz="1400" dirty="0"/>
          </a:p>
          <a:p>
            <a:r>
              <a:rPr lang="en-US" sz="1400" dirty="0"/>
              <a:t>You can see what skills you need and how to get them. The tool shows you:</a:t>
            </a:r>
          </a:p>
          <a:p>
            <a:r>
              <a:rPr lang="en-US" sz="1400" dirty="0"/>
              <a:t>descriptions of what the role does, in some case there are profiles of people doing jobs with that role now</a:t>
            </a:r>
          </a:p>
          <a:p>
            <a:r>
              <a:rPr lang="en-US" sz="1400" dirty="0"/>
              <a:t>details of the required skills</a:t>
            </a:r>
          </a:p>
          <a:p>
            <a:r>
              <a:rPr lang="en-US" sz="1400" dirty="0"/>
              <a:t>training specific to your skill needs</a:t>
            </a:r>
          </a:p>
          <a:p>
            <a:r>
              <a:rPr lang="en-US" sz="1400" dirty="0"/>
              <a:t>APS Jobs to show you available jobs.</a:t>
            </a:r>
          </a:p>
        </p:txBody>
      </p:sp>
    </p:spTree>
    <p:extLst>
      <p:ext uri="{BB962C8B-B14F-4D97-AF65-F5344CB8AC3E}">
        <p14:creationId xmlns:p14="http://schemas.microsoft.com/office/powerpoint/2010/main" val="89994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6A405C03-1F6A-C7D1-9B15-D6AB61CF975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CE861BD-5DB2-2A0D-0368-F8BE1544BD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48413" y="229575"/>
            <a:ext cx="5505424" cy="6454118"/>
          </a:xfrm>
          <a:prstGeom prst="rect">
            <a:avLst/>
          </a:prstGeom>
        </p:spPr>
      </p:pic>
      <p:sp>
        <p:nvSpPr>
          <p:cNvPr id="5" name="TextBox 4">
            <a:extLst>
              <a:ext uri="{FF2B5EF4-FFF2-40B4-BE49-F238E27FC236}">
                <a16:creationId xmlns:a16="http://schemas.microsoft.com/office/drawing/2014/main" id="{9E12ED63-770F-8080-E1AA-FFD4E8FBFA63}"/>
              </a:ext>
            </a:extLst>
          </p:cNvPr>
          <p:cNvSpPr txBox="1"/>
          <p:nvPr/>
        </p:nvSpPr>
        <p:spPr>
          <a:xfrm>
            <a:off x="495301" y="548842"/>
            <a:ext cx="4710564" cy="461665"/>
          </a:xfrm>
          <a:prstGeom prst="rect">
            <a:avLst/>
          </a:prstGeom>
          <a:ln w="38100" cmpd="sng">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defPPr>
              <a:defRPr lang="en-US"/>
            </a:defPPr>
            <a:lvl1pPr>
              <a:defRPr sz="24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hlinkClick r:id="rId4">
                  <a:extLst>
                    <a:ext uri="{A12FA001-AC4F-418D-AE19-62706E023703}">
                      <ahyp:hlinkClr xmlns:ahyp="http://schemas.microsoft.com/office/drawing/2018/hyperlinkcolor" val="tx"/>
                    </a:ext>
                  </a:extLst>
                </a:hlinkClick>
              </a:rPr>
              <a:t>Visualizing career paths with SFIA</a:t>
            </a:r>
            <a:endParaRPr lang="en-GB" dirty="0"/>
          </a:p>
        </p:txBody>
      </p:sp>
      <p:sp>
        <p:nvSpPr>
          <p:cNvPr id="6" name="TextBox 5">
            <a:extLst>
              <a:ext uri="{FF2B5EF4-FFF2-40B4-BE49-F238E27FC236}">
                <a16:creationId xmlns:a16="http://schemas.microsoft.com/office/drawing/2014/main" id="{2F7043FD-5C67-6570-86E9-221103942286}"/>
              </a:ext>
            </a:extLst>
          </p:cNvPr>
          <p:cNvSpPr txBox="1"/>
          <p:nvPr/>
        </p:nvSpPr>
        <p:spPr>
          <a:xfrm>
            <a:off x="1530417" y="2579571"/>
            <a:ext cx="184731" cy="369332"/>
          </a:xfrm>
          <a:prstGeom prst="rect">
            <a:avLst/>
          </a:prstGeom>
          <a:noFill/>
        </p:spPr>
        <p:txBody>
          <a:bodyPr wrap="none" rtlCol="0">
            <a:spAutoFit/>
          </a:bodyPr>
          <a:lstStyle/>
          <a:p>
            <a:endParaRPr lang="en-GB" dirty="0"/>
          </a:p>
        </p:txBody>
      </p:sp>
      <p:sp>
        <p:nvSpPr>
          <p:cNvPr id="7" name="Rectangle 6">
            <a:extLst>
              <a:ext uri="{FF2B5EF4-FFF2-40B4-BE49-F238E27FC236}">
                <a16:creationId xmlns:a16="http://schemas.microsoft.com/office/drawing/2014/main" id="{73FD806C-59B8-4E39-B5A3-52E1780862B8}"/>
              </a:ext>
            </a:extLst>
          </p:cNvPr>
          <p:cNvSpPr/>
          <p:nvPr/>
        </p:nvSpPr>
        <p:spPr>
          <a:xfrm>
            <a:off x="495301" y="2337234"/>
            <a:ext cx="4710564" cy="2893100"/>
          </a:xfrm>
          <a:prstGeom prst="rect">
            <a:avLst/>
          </a:prstGeom>
          <a:solidFill>
            <a:schemeClr val="accent1">
              <a:lumMod val="20000"/>
              <a:lumOff val="80000"/>
            </a:schemeClr>
          </a:solidFill>
          <a:ln w="38100" cmpd="sng">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1400" dirty="0">
                <a:solidFill>
                  <a:schemeClr val="tx1"/>
                </a:solidFill>
              </a:rPr>
              <a:t>The US Government NICE Workforce Framework for Cybersecurity </a:t>
            </a:r>
          </a:p>
          <a:p>
            <a:pPr algn="ctr"/>
            <a:r>
              <a:rPr lang="en-US" sz="1400" dirty="0">
                <a:solidFill>
                  <a:schemeClr val="tx1"/>
                </a:solidFill>
              </a:rPr>
              <a:t>The Workforce Framework for Cybersecurity, commonly referred to as the NICE Framework, is a nationally focused resource to help employers develop their cybersecurity workforce. It establishes a common lexicon that describes cybersecurity work and workers regardless of where or for whom the work is performed. The NICE Framework applies across public, private, and academic sectors.</a:t>
            </a:r>
          </a:p>
          <a:p>
            <a:pPr algn="ctr"/>
            <a:endParaRPr lang="en-US" sz="1400" dirty="0">
              <a:solidFill>
                <a:schemeClr val="tx1"/>
              </a:solidFill>
            </a:endParaRPr>
          </a:p>
          <a:p>
            <a:pPr algn="ctr"/>
            <a:r>
              <a:rPr lang="en-US" sz="1400" dirty="0">
                <a:solidFill>
                  <a:schemeClr val="tx1"/>
                </a:solidFill>
              </a:rPr>
              <a:t>The NICE program of the National Institute for Standards and Technology (NIST) released NICE Framework Components v1.0.0 in March 2024. </a:t>
            </a:r>
            <a:endParaRPr lang="en-GB" sz="1400" dirty="0">
              <a:solidFill>
                <a:schemeClr val="tx1"/>
              </a:solidFill>
            </a:endParaRPr>
          </a:p>
        </p:txBody>
      </p:sp>
      <p:sp>
        <p:nvSpPr>
          <p:cNvPr id="2" name="Lightning Bolt 1" descr="-">
            <a:extLst>
              <a:ext uri="{FF2B5EF4-FFF2-40B4-BE49-F238E27FC236}">
                <a16:creationId xmlns:a16="http://schemas.microsoft.com/office/drawing/2014/main" id="{34D99270-2B75-5F05-3445-6C3901960879}"/>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Lightning Bolt 2" descr="-">
            <a:extLst>
              <a:ext uri="{FF2B5EF4-FFF2-40B4-BE49-F238E27FC236}">
                <a16:creationId xmlns:a16="http://schemas.microsoft.com/office/drawing/2014/main" id="{7C5EBD7F-2DEB-858D-1F15-BD2E36E189E9}"/>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66557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BC6FC-094C-E73C-40A5-29BD501530E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58EF579-87A0-32C6-FC85-24BAB6B434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52801" y="195150"/>
            <a:ext cx="7904694" cy="6621776"/>
          </a:xfrm>
          <a:prstGeom prst="rect">
            <a:avLst/>
          </a:prstGeom>
        </p:spPr>
      </p:pic>
      <p:sp>
        <p:nvSpPr>
          <p:cNvPr id="2" name="TextBox 1">
            <a:extLst>
              <a:ext uri="{FF2B5EF4-FFF2-40B4-BE49-F238E27FC236}">
                <a16:creationId xmlns:a16="http://schemas.microsoft.com/office/drawing/2014/main" id="{1E54AA32-7C05-250D-F983-B423A49CBD45}"/>
              </a:ext>
            </a:extLst>
          </p:cNvPr>
          <p:cNvSpPr txBox="1"/>
          <p:nvPr/>
        </p:nvSpPr>
        <p:spPr>
          <a:xfrm>
            <a:off x="394637" y="2139217"/>
            <a:ext cx="2729563" cy="1569660"/>
          </a:xfrm>
          <a:prstGeom prst="rect">
            <a:avLst/>
          </a:prstGeom>
          <a:ln w="38100" cmpd="sng">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defPPr>
              <a:defRPr lang="en-US"/>
            </a:defPPr>
            <a:lvl1pPr>
              <a:defRPr sz="24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err="1">
                <a:hlinkClick r:id="rId3">
                  <a:extLst>
                    <a:ext uri="{A12FA001-AC4F-418D-AE19-62706E023703}">
                      <ahyp:hlinkClr xmlns:ahyp="http://schemas.microsoft.com/office/drawing/2018/hyperlinkcolor" val="tx"/>
                    </a:ext>
                  </a:extLst>
                </a:hlinkClick>
              </a:rPr>
              <a:t>Visualising</a:t>
            </a:r>
            <a:r>
              <a:rPr lang="en-US" dirty="0">
                <a:hlinkClick r:id="rId3">
                  <a:extLst>
                    <a:ext uri="{A12FA001-AC4F-418D-AE19-62706E023703}">
                      <ahyp:hlinkClr xmlns:ahyp="http://schemas.microsoft.com/office/drawing/2018/hyperlinkcolor" val="tx"/>
                    </a:ext>
                  </a:extLst>
                </a:hlinkClick>
              </a:rPr>
              <a:t> software engineer career paths with SFIA</a:t>
            </a:r>
            <a:endParaRPr lang="en-GB" dirty="0"/>
          </a:p>
        </p:txBody>
      </p:sp>
    </p:spTree>
    <p:extLst>
      <p:ext uri="{BB962C8B-B14F-4D97-AF65-F5344CB8AC3E}">
        <p14:creationId xmlns:p14="http://schemas.microsoft.com/office/powerpoint/2010/main" val="285421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81814-597D-A5F7-028A-F25BDFF047D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FD61F9-16A0-4021-F20C-92BF03D3A586}"/>
              </a:ext>
            </a:extLst>
          </p:cNvPr>
          <p:cNvPicPr>
            <a:picLocks noChangeAspect="1"/>
          </p:cNvPicPr>
          <p:nvPr/>
        </p:nvPicPr>
        <p:blipFill>
          <a:blip r:embed="rId2"/>
          <a:stretch>
            <a:fillRect/>
          </a:stretch>
        </p:blipFill>
        <p:spPr>
          <a:xfrm>
            <a:off x="154290" y="179060"/>
            <a:ext cx="5657100" cy="3182118"/>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BF107A53-135F-DD18-9ABF-F2A557613926}"/>
              </a:ext>
            </a:extLst>
          </p:cNvPr>
          <p:cNvPicPr>
            <a:picLocks noChangeAspect="1"/>
          </p:cNvPicPr>
          <p:nvPr/>
        </p:nvPicPr>
        <p:blipFill>
          <a:blip r:embed="rId3"/>
          <a:stretch>
            <a:fillRect/>
          </a:stretch>
        </p:blipFill>
        <p:spPr>
          <a:xfrm>
            <a:off x="6326490" y="3429000"/>
            <a:ext cx="5657100" cy="3182118"/>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A0C5E282-DC9F-3223-FC80-5E2F9B295F6A}"/>
              </a:ext>
            </a:extLst>
          </p:cNvPr>
          <p:cNvSpPr txBox="1"/>
          <p:nvPr/>
        </p:nvSpPr>
        <p:spPr>
          <a:xfrm>
            <a:off x="6273157" y="912485"/>
            <a:ext cx="5763765" cy="2369880"/>
          </a:xfrm>
          <a:prstGeom prst="rect">
            <a:avLst/>
          </a:prstGeom>
          <a:solidFill>
            <a:schemeClr val="accent4">
              <a:lumMod val="20000"/>
              <a:lumOff val="80000"/>
            </a:schemeClr>
          </a:solidFill>
        </p:spPr>
        <p:txBody>
          <a:bodyPr wrap="square">
            <a:spAutoFit/>
          </a:bodyPr>
          <a:lstStyle/>
          <a:p>
            <a:r>
              <a:rPr lang="en-US" sz="2800" dirty="0">
                <a:solidFill>
                  <a:srgbClr val="7030A0"/>
                </a:solidFill>
              </a:rPr>
              <a:t>University of Strathclyde </a:t>
            </a:r>
            <a:endParaRPr lang="en-US" sz="2800" dirty="0"/>
          </a:p>
          <a:p>
            <a:endParaRPr lang="en-US" sz="2000" dirty="0"/>
          </a:p>
          <a:p>
            <a:r>
              <a:rPr lang="en-US" sz="2000" dirty="0"/>
              <a:t>Developed and runs an innovative approach to work-based learning (WBL) in their </a:t>
            </a:r>
            <a:r>
              <a:rPr lang="en-US" sz="2000" dirty="0">
                <a:solidFill>
                  <a:srgbClr val="7030A0"/>
                </a:solidFill>
              </a:rPr>
              <a:t>graduate and degree apprenticeship programmes</a:t>
            </a:r>
            <a:r>
              <a:rPr lang="en-US" sz="2000" dirty="0"/>
              <a:t>, using SFIA to provide structure and progression paths for apprentices.</a:t>
            </a:r>
            <a:endParaRPr lang="en-GB" sz="2000" dirty="0"/>
          </a:p>
        </p:txBody>
      </p:sp>
      <p:sp>
        <p:nvSpPr>
          <p:cNvPr id="8" name="TextBox 7">
            <a:extLst>
              <a:ext uri="{FF2B5EF4-FFF2-40B4-BE49-F238E27FC236}">
                <a16:creationId xmlns:a16="http://schemas.microsoft.com/office/drawing/2014/main" id="{02FF8487-E1D9-0017-B126-F8578578E55B}"/>
              </a:ext>
            </a:extLst>
          </p:cNvPr>
          <p:cNvSpPr txBox="1"/>
          <p:nvPr/>
        </p:nvSpPr>
        <p:spPr>
          <a:xfrm>
            <a:off x="154290" y="3496822"/>
            <a:ext cx="5711221" cy="3361177"/>
          </a:xfrm>
          <a:prstGeom prst="rect">
            <a:avLst/>
          </a:prstGeom>
          <a:solidFill>
            <a:schemeClr val="accent4">
              <a:lumMod val="20000"/>
              <a:lumOff val="80000"/>
            </a:schemeClr>
          </a:solidFill>
        </p:spPr>
        <p:txBody>
          <a:bodyPr wrap="square">
            <a:noAutofit/>
          </a:bodyPr>
          <a:lstStyle/>
          <a:p>
            <a:r>
              <a:rPr lang="en-US" dirty="0"/>
              <a:t>Their model:</a:t>
            </a:r>
          </a:p>
          <a:p>
            <a:endParaRPr lang="en-US" dirty="0"/>
          </a:p>
          <a:p>
            <a:pPr marL="285750" indent="-285750">
              <a:buFont typeface="Arial" panose="020B0604020202020204" pitchFamily="34" charset="0"/>
              <a:buChar char="•"/>
            </a:pPr>
            <a:r>
              <a:rPr lang="en-US" dirty="0"/>
              <a:t>Combines academic study with workplace experience</a:t>
            </a:r>
          </a:p>
          <a:p>
            <a:pPr marL="285750" indent="-285750">
              <a:buFont typeface="Arial" panose="020B0604020202020204" pitchFamily="34" charset="0"/>
              <a:buChar char="•"/>
            </a:pPr>
            <a:r>
              <a:rPr lang="en-US" dirty="0"/>
              <a:t>Uses SFIA to structure skills development and competency assessment</a:t>
            </a:r>
          </a:p>
          <a:p>
            <a:pPr marL="285750" indent="-285750">
              <a:buFont typeface="Arial" panose="020B0604020202020204" pitchFamily="34" charset="0"/>
              <a:buChar char="•"/>
            </a:pPr>
            <a:r>
              <a:rPr lang="en-US" dirty="0"/>
              <a:t>Employs innovative assessment methods including the STARC framework</a:t>
            </a:r>
          </a:p>
          <a:p>
            <a:pPr marL="285750" indent="-285750">
              <a:buFont typeface="Arial" panose="020B0604020202020204" pitchFamily="34" charset="0"/>
              <a:buChar char="•"/>
            </a:pPr>
            <a:r>
              <a:rPr lang="en-US" dirty="0"/>
              <a:t>Provides early career exposure to industry-standard frameworks</a:t>
            </a:r>
          </a:p>
          <a:p>
            <a:pPr marL="285750" indent="-285750">
              <a:buFont typeface="Arial" panose="020B0604020202020204" pitchFamily="34" charset="0"/>
              <a:buChar char="•"/>
            </a:pPr>
            <a:r>
              <a:rPr lang="en-US" dirty="0"/>
              <a:t>Develops both technical and professional skills</a:t>
            </a:r>
            <a:endParaRPr lang="en-GB" dirty="0"/>
          </a:p>
        </p:txBody>
      </p:sp>
      <p:sp>
        <p:nvSpPr>
          <p:cNvPr id="2" name="TextBox 1">
            <a:extLst>
              <a:ext uri="{FF2B5EF4-FFF2-40B4-BE49-F238E27FC236}">
                <a16:creationId xmlns:a16="http://schemas.microsoft.com/office/drawing/2014/main" id="{3E202A46-C3AB-B6F3-B5CC-382CE9A39E10}"/>
              </a:ext>
            </a:extLst>
          </p:cNvPr>
          <p:cNvSpPr txBox="1"/>
          <p:nvPr/>
        </p:nvSpPr>
        <p:spPr>
          <a:xfrm>
            <a:off x="7180555" y="179060"/>
            <a:ext cx="4373270" cy="523220"/>
          </a:xfrm>
          <a:prstGeom prst="rect">
            <a:avLst/>
          </a:prstGeom>
          <a:ln w="38100" cmpd="sng">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defPPr>
              <a:defRPr lang="en-US"/>
            </a:defPPr>
            <a:lvl1pPr>
              <a:defRPr sz="24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sz="2800" dirty="0"/>
              <a:t>Work-based Learning</a:t>
            </a:r>
          </a:p>
        </p:txBody>
      </p:sp>
    </p:spTree>
    <p:extLst>
      <p:ext uri="{BB962C8B-B14F-4D97-AF65-F5344CB8AC3E}">
        <p14:creationId xmlns:p14="http://schemas.microsoft.com/office/powerpoint/2010/main" val="334886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3705-4F58-A71F-A975-DD0C9E5D905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E710080-1F82-D421-FFF9-E6F15BE98745}"/>
              </a:ext>
            </a:extLst>
          </p:cNvPr>
          <p:cNvPicPr>
            <a:picLocks noChangeAspect="1"/>
          </p:cNvPicPr>
          <p:nvPr/>
        </p:nvPicPr>
        <p:blipFill>
          <a:blip r:embed="rId2"/>
          <a:stretch>
            <a:fillRect/>
          </a:stretch>
        </p:blipFill>
        <p:spPr>
          <a:xfrm>
            <a:off x="4143752" y="0"/>
            <a:ext cx="3904496" cy="2191516"/>
          </a:xfrm>
          <a:prstGeom prst="rect">
            <a:avLst/>
          </a:prstGeom>
        </p:spPr>
      </p:pic>
      <p:pic>
        <p:nvPicPr>
          <p:cNvPr id="7" name="Picture 6">
            <a:extLst>
              <a:ext uri="{FF2B5EF4-FFF2-40B4-BE49-F238E27FC236}">
                <a16:creationId xmlns:a16="http://schemas.microsoft.com/office/drawing/2014/main" id="{A9522AC4-1FFB-52B8-8FDA-8F4EF3EAE8E2}"/>
              </a:ext>
            </a:extLst>
          </p:cNvPr>
          <p:cNvPicPr>
            <a:picLocks noChangeAspect="1"/>
          </p:cNvPicPr>
          <p:nvPr/>
        </p:nvPicPr>
        <p:blipFill>
          <a:blip r:embed="rId3"/>
          <a:stretch>
            <a:fillRect/>
          </a:stretch>
        </p:blipFill>
        <p:spPr>
          <a:xfrm>
            <a:off x="-1" y="2340679"/>
            <a:ext cx="8048249" cy="4517322"/>
          </a:xfrm>
          <a:prstGeom prst="rect">
            <a:avLst/>
          </a:prstGeom>
        </p:spPr>
      </p:pic>
      <p:pic>
        <p:nvPicPr>
          <p:cNvPr id="9" name="Picture 8">
            <a:extLst>
              <a:ext uri="{FF2B5EF4-FFF2-40B4-BE49-F238E27FC236}">
                <a16:creationId xmlns:a16="http://schemas.microsoft.com/office/drawing/2014/main" id="{9784EC85-816F-DA5E-6F62-E2E86478837A}"/>
              </a:ext>
            </a:extLst>
          </p:cNvPr>
          <p:cNvPicPr>
            <a:picLocks noChangeAspect="1"/>
          </p:cNvPicPr>
          <p:nvPr/>
        </p:nvPicPr>
        <p:blipFill>
          <a:blip r:embed="rId4"/>
          <a:stretch>
            <a:fillRect/>
          </a:stretch>
        </p:blipFill>
        <p:spPr>
          <a:xfrm>
            <a:off x="8287504" y="0"/>
            <a:ext cx="3904496" cy="2191516"/>
          </a:xfrm>
          <a:prstGeom prst="rect">
            <a:avLst/>
          </a:prstGeom>
        </p:spPr>
      </p:pic>
      <p:sp>
        <p:nvSpPr>
          <p:cNvPr id="11" name="TextBox 10">
            <a:extLst>
              <a:ext uri="{FF2B5EF4-FFF2-40B4-BE49-F238E27FC236}">
                <a16:creationId xmlns:a16="http://schemas.microsoft.com/office/drawing/2014/main" id="{C0A8FB10-C14F-9157-B4FE-33E8A51A082C}"/>
              </a:ext>
            </a:extLst>
          </p:cNvPr>
          <p:cNvSpPr txBox="1"/>
          <p:nvPr/>
        </p:nvSpPr>
        <p:spPr>
          <a:xfrm>
            <a:off x="8287504" y="5534561"/>
            <a:ext cx="3694946" cy="1323439"/>
          </a:xfrm>
          <a:prstGeom prst="rect">
            <a:avLst/>
          </a:prstGeom>
          <a:solidFill>
            <a:schemeClr val="bg1"/>
          </a:solidFill>
          <a:ln w="38100" cmpd="dbl">
            <a:noFill/>
          </a:ln>
        </p:spPr>
        <p:style>
          <a:lnRef idx="1">
            <a:schemeClr val="accent4"/>
          </a:lnRef>
          <a:fillRef idx="3">
            <a:schemeClr val="accent4"/>
          </a:fillRef>
          <a:effectRef idx="2">
            <a:schemeClr val="accent4"/>
          </a:effectRef>
          <a:fontRef idx="minor">
            <a:schemeClr val="lt1"/>
          </a:fontRef>
        </p:style>
        <p:txBody>
          <a:bodyPr wrap="square">
            <a:spAutoFit/>
          </a:bodyPr>
          <a:lstStyle>
            <a:defPPr>
              <a:defRPr lang="en-US"/>
            </a:defPPr>
            <a:lvl1pPr>
              <a:defRPr sz="1400">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600" dirty="0"/>
              <a:t>The RAF is the UK's air force. It works with partners around the world to respond to threats, prevent conflict, watch the skies, and combat cyber threats.</a:t>
            </a:r>
            <a:endParaRPr lang="en-GB" sz="1600" dirty="0"/>
          </a:p>
        </p:txBody>
      </p:sp>
      <p:pic>
        <p:nvPicPr>
          <p:cNvPr id="13" name="Picture 12">
            <a:extLst>
              <a:ext uri="{FF2B5EF4-FFF2-40B4-BE49-F238E27FC236}">
                <a16:creationId xmlns:a16="http://schemas.microsoft.com/office/drawing/2014/main" id="{7D95F0E1-C08E-70C4-6D35-E79D138BE6C7}"/>
              </a:ext>
            </a:extLst>
          </p:cNvPr>
          <p:cNvPicPr>
            <a:picLocks noChangeAspect="1"/>
          </p:cNvPicPr>
          <p:nvPr/>
        </p:nvPicPr>
        <p:blipFill>
          <a:blip r:embed="rId5"/>
          <a:stretch>
            <a:fillRect/>
          </a:stretch>
        </p:blipFill>
        <p:spPr>
          <a:xfrm>
            <a:off x="0" y="0"/>
            <a:ext cx="3904496" cy="2191516"/>
          </a:xfrm>
          <a:prstGeom prst="rect">
            <a:avLst/>
          </a:prstGeom>
        </p:spPr>
      </p:pic>
      <p:sp>
        <p:nvSpPr>
          <p:cNvPr id="2" name="TextBox 1">
            <a:extLst>
              <a:ext uri="{FF2B5EF4-FFF2-40B4-BE49-F238E27FC236}">
                <a16:creationId xmlns:a16="http://schemas.microsoft.com/office/drawing/2014/main" id="{713D3C0C-EEEC-6F1D-6DD3-74B5C1DFDD51}"/>
              </a:ext>
            </a:extLst>
          </p:cNvPr>
          <p:cNvSpPr txBox="1"/>
          <p:nvPr/>
        </p:nvSpPr>
        <p:spPr>
          <a:xfrm>
            <a:off x="8287504" y="2524210"/>
            <a:ext cx="3694946" cy="2677656"/>
          </a:xfrm>
          <a:prstGeom prst="rect">
            <a:avLst/>
          </a:prstGeom>
          <a:ln w="38100" cmpd="sng">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defPPr>
              <a:defRPr lang="en-US"/>
            </a:defPPr>
            <a:lvl1pPr>
              <a:defRPr sz="24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t>The RAF Cyber Space Profession uses SFIA to create a structured, professionalized framework to manage and develop skills across their workforce.</a:t>
            </a:r>
            <a:endParaRPr lang="en-GB" dirty="0"/>
          </a:p>
        </p:txBody>
      </p:sp>
    </p:spTree>
    <p:extLst>
      <p:ext uri="{BB962C8B-B14F-4D97-AF65-F5344CB8AC3E}">
        <p14:creationId xmlns:p14="http://schemas.microsoft.com/office/powerpoint/2010/main" val="150968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C66F5C-7FE8-7C54-FAB5-FABDC4B6F57A}"/>
              </a:ext>
            </a:extLst>
          </p:cNvPr>
          <p:cNvSpPr>
            <a:spLocks noGrp="1"/>
          </p:cNvSpPr>
          <p:nvPr>
            <p:ph idx="4294967295"/>
          </p:nvPr>
        </p:nvSpPr>
        <p:spPr>
          <a:xfrm>
            <a:off x="151465" y="274469"/>
            <a:ext cx="8049560" cy="2202031"/>
          </a:xfrm>
          <a:solidFill>
            <a:schemeClr val="accent5">
              <a:lumMod val="20000"/>
              <a:lumOff val="80000"/>
            </a:schemeClr>
          </a:solidFill>
        </p:spPr>
        <p:txBody>
          <a:bodyPr>
            <a:normAutofit fontScale="77500" lnSpcReduction="20000"/>
          </a:bodyPr>
          <a:lstStyle/>
          <a:p>
            <a:pPr marL="0" indent="0">
              <a:buNone/>
            </a:pPr>
            <a:r>
              <a:rPr lang="en-US" sz="2900" b="1" dirty="0">
                <a:solidFill>
                  <a:schemeClr val="accent1"/>
                </a:solidFill>
              </a:rPr>
              <a:t>Some SFIA Partners</a:t>
            </a:r>
          </a:p>
          <a:p>
            <a:pPr marL="0" indent="0">
              <a:lnSpc>
                <a:spcPct val="120000"/>
              </a:lnSpc>
              <a:spcBef>
                <a:spcPts val="600"/>
              </a:spcBef>
              <a:buNone/>
            </a:pPr>
            <a:r>
              <a:rPr lang="en-US" dirty="0"/>
              <a:t>IEEE-CS, IET, IITPSA - Institute of IT Professionals South Africa, CIPS - Canadian Information Processing Society, BCS - The Chartered Institute for IT, Australian Computer Society, ISACA, ISC2, SANS, Institute of IT Professionals New Zealand, IT Promotion Agency Japan, </a:t>
            </a:r>
            <a:r>
              <a:rPr lang="en-US" dirty="0" err="1"/>
              <a:t>CIISec</a:t>
            </a:r>
            <a:r>
              <a:rPr lang="en-US" dirty="0"/>
              <a:t>, CREST, </a:t>
            </a:r>
            <a:r>
              <a:rPr lang="en-US" dirty="0" err="1"/>
              <a:t>itSMF</a:t>
            </a:r>
            <a:r>
              <a:rPr lang="en-US" dirty="0"/>
              <a:t> International</a:t>
            </a:r>
            <a:endParaRPr lang="en-GB" dirty="0"/>
          </a:p>
        </p:txBody>
      </p:sp>
      <p:grpSp>
        <p:nvGrpSpPr>
          <p:cNvPr id="11" name="Group 10">
            <a:extLst>
              <a:ext uri="{FF2B5EF4-FFF2-40B4-BE49-F238E27FC236}">
                <a16:creationId xmlns:a16="http://schemas.microsoft.com/office/drawing/2014/main" id="{09DD23DE-FB7D-6B41-5448-26E546F9F116}"/>
              </a:ext>
            </a:extLst>
          </p:cNvPr>
          <p:cNvGrpSpPr/>
          <p:nvPr/>
        </p:nvGrpSpPr>
        <p:grpSpPr>
          <a:xfrm>
            <a:off x="151466" y="2668546"/>
            <a:ext cx="11889070" cy="4124325"/>
            <a:chOff x="151466" y="2668546"/>
            <a:chExt cx="11889070" cy="4124325"/>
          </a:xfrm>
        </p:grpSpPr>
        <p:sp>
          <p:nvSpPr>
            <p:cNvPr id="10" name="Rectangle 9">
              <a:extLst>
                <a:ext uri="{FF2B5EF4-FFF2-40B4-BE49-F238E27FC236}">
                  <a16:creationId xmlns:a16="http://schemas.microsoft.com/office/drawing/2014/main" id="{888D7CFF-2E91-4B42-E113-F5C27ADC7E9A}"/>
                </a:ext>
              </a:extLst>
            </p:cNvPr>
            <p:cNvSpPr/>
            <p:nvPr/>
          </p:nvSpPr>
          <p:spPr>
            <a:xfrm>
              <a:off x="151466" y="2668546"/>
              <a:ext cx="11889070" cy="412432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indent="0">
                <a:buFont typeface="Arial" panose="020B0604020202020204" pitchFamily="34" charset="0"/>
                <a:buNone/>
              </a:pPr>
              <a:r>
                <a:rPr lang="en-US" sz="2400" b="1" dirty="0">
                  <a:solidFill>
                    <a:srgbClr val="0070C0"/>
                  </a:solidFill>
                </a:rPr>
                <a:t>Key Features of the IP3P standard</a:t>
              </a:r>
              <a:endParaRPr lang="en-GB" sz="2400" b="1" dirty="0">
                <a:solidFill>
                  <a:srgbClr val="0070C0"/>
                </a:solidFill>
              </a:endParaRPr>
            </a:p>
          </p:txBody>
        </p:sp>
        <p:pic>
          <p:nvPicPr>
            <p:cNvPr id="9" name="Picture 8">
              <a:extLst>
                <a:ext uri="{FF2B5EF4-FFF2-40B4-BE49-F238E27FC236}">
                  <a16:creationId xmlns:a16="http://schemas.microsoft.com/office/drawing/2014/main" id="{5390C0DD-0CE2-F89D-D042-EF3139A5EA59}"/>
                </a:ext>
              </a:extLst>
            </p:cNvPr>
            <p:cNvPicPr>
              <a:picLocks noChangeAspect="1"/>
            </p:cNvPicPr>
            <p:nvPr/>
          </p:nvPicPr>
          <p:blipFill>
            <a:blip r:embed="rId2"/>
            <a:stretch>
              <a:fillRect/>
            </a:stretch>
          </p:blipFill>
          <p:spPr>
            <a:xfrm>
              <a:off x="342900" y="3041607"/>
              <a:ext cx="6273312" cy="3432303"/>
            </a:xfrm>
            <a:prstGeom prst="rect">
              <a:avLst/>
            </a:prstGeom>
          </p:spPr>
        </p:pic>
        <p:sp>
          <p:nvSpPr>
            <p:cNvPr id="4" name="Rectangle 3">
              <a:extLst>
                <a:ext uri="{FF2B5EF4-FFF2-40B4-BE49-F238E27FC236}">
                  <a16:creationId xmlns:a16="http://schemas.microsoft.com/office/drawing/2014/main" id="{3EDECB1A-0F26-BBEE-99F1-962385C9B380}"/>
                </a:ext>
              </a:extLst>
            </p:cNvPr>
            <p:cNvSpPr/>
            <p:nvPr/>
          </p:nvSpPr>
          <p:spPr>
            <a:xfrm>
              <a:off x="342900" y="6268996"/>
              <a:ext cx="6342714" cy="5238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0070C0"/>
                  </a:solidFill>
                  <a:latin typeface="Aptos" panose="020B0004020202020204" pitchFamily="34" charset="0"/>
                  <a:hlinkClick r:id="rId3"/>
                </a:rPr>
                <a:t>https://www.ipthree.org/gain-ip3-accreditation/ip3-accreditation-program/it-professional-standards/</a:t>
              </a:r>
              <a:endParaRPr lang="en-GB" sz="1050" dirty="0">
                <a:solidFill>
                  <a:srgbClr val="0070C0"/>
                </a:solidFill>
                <a:latin typeface="Aptos" panose="020B0004020202020204" pitchFamily="34" charset="0"/>
              </a:endParaRPr>
            </a:p>
          </p:txBody>
        </p:sp>
        <p:sp>
          <p:nvSpPr>
            <p:cNvPr id="3" name="Text Placeholder 5">
              <a:extLst>
                <a:ext uri="{FF2B5EF4-FFF2-40B4-BE49-F238E27FC236}">
                  <a16:creationId xmlns:a16="http://schemas.microsoft.com/office/drawing/2014/main" id="{13623398-A5E1-7436-DD5E-369E9F9F6EE3}"/>
                </a:ext>
              </a:extLst>
            </p:cNvPr>
            <p:cNvSpPr txBox="1">
              <a:spLocks/>
            </p:cNvSpPr>
            <p:nvPr/>
          </p:nvSpPr>
          <p:spPr>
            <a:xfrm>
              <a:off x="6953250" y="3041607"/>
              <a:ext cx="4819650" cy="3609076"/>
            </a:xfrm>
            <a:prstGeom prst="rect">
              <a:avLst/>
            </a:prstGeom>
            <a:solidFill>
              <a:schemeClr val="bg1"/>
            </a:solidFill>
          </p:spPr>
          <p:txBody>
            <a:bodyPr vert="horz" lIns="91440" tIns="108000" rIns="108000" bIns="10800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The IP3P is the IP3 accreditation standard that is used to assess an organization’s professional standard.  It applies to the professional certification program and not to individuals.</a:t>
              </a:r>
            </a:p>
            <a:p>
              <a:pPr>
                <a:lnSpc>
                  <a:spcPct val="120000"/>
                </a:lnSpc>
              </a:pPr>
              <a:r>
                <a:rPr lang="en-US" dirty="0"/>
                <a:t>The Skills Framework for the Information Age (SFIA) (or equivalent) is the reference document for establishing the minimum professional standard of competence.</a:t>
              </a:r>
            </a:p>
            <a:p>
              <a:pPr>
                <a:lnSpc>
                  <a:spcPct val="120000"/>
                </a:lnSpc>
              </a:pPr>
              <a:r>
                <a:rPr lang="en-US" dirty="0"/>
                <a:t>The professional autonomy and responsibility level has been set at SFIA Level 5 (or equivalent or above).</a:t>
              </a:r>
            </a:p>
          </p:txBody>
        </p:sp>
      </p:grpSp>
      <p:sp>
        <p:nvSpPr>
          <p:cNvPr id="8" name="TextBox 7">
            <a:extLst>
              <a:ext uri="{FF2B5EF4-FFF2-40B4-BE49-F238E27FC236}">
                <a16:creationId xmlns:a16="http://schemas.microsoft.com/office/drawing/2014/main" id="{7CCBBB4F-90DE-9C30-750B-A2E85F674098}"/>
              </a:ext>
            </a:extLst>
          </p:cNvPr>
          <p:cNvSpPr txBox="1"/>
          <p:nvPr/>
        </p:nvSpPr>
        <p:spPr>
          <a:xfrm>
            <a:off x="8490139" y="207317"/>
            <a:ext cx="3550396" cy="954107"/>
          </a:xfrm>
          <a:prstGeom prst="rect">
            <a:avLst/>
          </a:prstGeom>
          <a:ln w="38100" cmpd="sng">
            <a:solidFill>
              <a:schemeClr val="bg2"/>
            </a:solidFill>
          </a:ln>
        </p:spPr>
        <p:style>
          <a:lnRef idx="1">
            <a:schemeClr val="accent4"/>
          </a:lnRef>
          <a:fillRef idx="3">
            <a:schemeClr val="accent4"/>
          </a:fillRef>
          <a:effectRef idx="2">
            <a:schemeClr val="accent4"/>
          </a:effectRef>
          <a:fontRef idx="minor">
            <a:schemeClr val="lt1"/>
          </a:fontRef>
        </p:style>
        <p:txBody>
          <a:bodyPr wrap="square">
            <a:spAutoFit/>
          </a:bodyPr>
          <a:lstStyle>
            <a:defPPr>
              <a:defRPr lang="en-US"/>
            </a:defPPr>
            <a:lvl1pPr>
              <a:defRPr sz="24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sz="2800" dirty="0"/>
              <a:t>Professional Standards</a:t>
            </a:r>
          </a:p>
        </p:txBody>
      </p:sp>
      <p:sp>
        <p:nvSpPr>
          <p:cNvPr id="2" name="Rectangle 1">
            <a:extLst>
              <a:ext uri="{FF2B5EF4-FFF2-40B4-BE49-F238E27FC236}">
                <a16:creationId xmlns:a16="http://schemas.microsoft.com/office/drawing/2014/main" id="{F1431D6E-EFE7-F668-2EAC-B3C30A2EB88F}"/>
              </a:ext>
            </a:extLst>
          </p:cNvPr>
          <p:cNvSpPr/>
          <p:nvPr/>
        </p:nvSpPr>
        <p:spPr>
          <a:xfrm>
            <a:off x="6953250" y="5156045"/>
            <a:ext cx="4819650" cy="620287"/>
          </a:xfrm>
          <a:prstGeom prst="rect">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5F0AB757-91FA-5A23-33C2-1487DE8E1212}"/>
              </a:ext>
            </a:extLst>
          </p:cNvPr>
          <p:cNvCxnSpPr/>
          <p:nvPr/>
        </p:nvCxnSpPr>
        <p:spPr>
          <a:xfrm>
            <a:off x="151465" y="2564780"/>
            <a:ext cx="1188907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07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A4C91-005C-65FE-6B67-E686D82C90E6}"/>
            </a:ext>
          </a:extLst>
        </p:cNvPr>
        <p:cNvGrpSpPr/>
        <p:nvPr/>
      </p:nvGrpSpPr>
      <p:grpSpPr>
        <a:xfrm>
          <a:off x="0" y="0"/>
          <a:ext cx="0" cy="0"/>
          <a:chOff x="0" y="0"/>
          <a:chExt cx="0" cy="0"/>
        </a:xfrm>
      </p:grpSpPr>
      <p:pic>
        <p:nvPicPr>
          <p:cNvPr id="5" name="Picture 4" descr="A silver watch with a blue face&#10;&#10;AI-generated content may be incorrect.">
            <a:extLst>
              <a:ext uri="{FF2B5EF4-FFF2-40B4-BE49-F238E27FC236}">
                <a16:creationId xmlns:a16="http://schemas.microsoft.com/office/drawing/2014/main" id="{F86040FF-ECD5-B795-2B82-BEE0DAC61F85}"/>
              </a:ext>
            </a:extLst>
          </p:cNvPr>
          <p:cNvPicPr>
            <a:picLocks noChangeAspect="1"/>
          </p:cNvPicPr>
          <p:nvPr/>
        </p:nvPicPr>
        <p:blipFill>
          <a:blip r:embed="rId2"/>
          <a:stretch>
            <a:fillRect/>
          </a:stretch>
        </p:blipFill>
        <p:spPr>
          <a:xfrm>
            <a:off x="2184737" y="1099800"/>
            <a:ext cx="2686133" cy="4604800"/>
          </a:xfrm>
          <a:prstGeom prst="rect">
            <a:avLst/>
          </a:prstGeom>
        </p:spPr>
      </p:pic>
      <p:pic>
        <p:nvPicPr>
          <p:cNvPr id="4" name="Picture 3" descr="A close up of a watch&#10;&#10;AI-generated content may be incorrect.">
            <a:extLst>
              <a:ext uri="{FF2B5EF4-FFF2-40B4-BE49-F238E27FC236}">
                <a16:creationId xmlns:a16="http://schemas.microsoft.com/office/drawing/2014/main" id="{D3C4F44E-CC5E-7A3F-2478-31012C12C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63" y="1849127"/>
            <a:ext cx="4814655" cy="3153599"/>
          </a:xfrm>
          <a:prstGeom prst="rect">
            <a:avLst/>
          </a:prstGeom>
        </p:spPr>
      </p:pic>
      <p:sp>
        <p:nvSpPr>
          <p:cNvPr id="2" name="Title 1">
            <a:extLst>
              <a:ext uri="{FF2B5EF4-FFF2-40B4-BE49-F238E27FC236}">
                <a16:creationId xmlns:a16="http://schemas.microsoft.com/office/drawing/2014/main" id="{EAB012D6-A7CA-36A2-826D-8812FCBBE1AF}"/>
              </a:ext>
            </a:extLst>
          </p:cNvPr>
          <p:cNvSpPr>
            <a:spLocks noGrp="1"/>
          </p:cNvSpPr>
          <p:nvPr>
            <p:ph type="title"/>
          </p:nvPr>
        </p:nvSpPr>
        <p:spPr>
          <a:xfrm>
            <a:off x="198304" y="1"/>
            <a:ext cx="11596171" cy="969484"/>
          </a:xfrm>
        </p:spPr>
        <p:txBody>
          <a:bodyPr/>
          <a:lstStyle/>
          <a:p>
            <a:r>
              <a:rPr lang="en-GB" dirty="0"/>
              <a:t>How the SFIA framework works</a:t>
            </a:r>
          </a:p>
        </p:txBody>
      </p:sp>
    </p:spTree>
    <p:extLst>
      <p:ext uri="{BB962C8B-B14F-4D97-AF65-F5344CB8AC3E}">
        <p14:creationId xmlns:p14="http://schemas.microsoft.com/office/powerpoint/2010/main" val="2930525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577F1-4514-5BBD-D97F-E1E1004CDAE5}"/>
            </a:ext>
          </a:extLst>
        </p:cNvPr>
        <p:cNvGrpSpPr/>
        <p:nvPr/>
      </p:nvGrpSpPr>
      <p:grpSpPr>
        <a:xfrm>
          <a:off x="0" y="0"/>
          <a:ext cx="0" cy="0"/>
          <a:chOff x="0" y="0"/>
          <a:chExt cx="0" cy="0"/>
        </a:xfrm>
      </p:grpSpPr>
      <p:pic>
        <p:nvPicPr>
          <p:cNvPr id="1026" name="Picture 2" descr="Diagram of SFIA Framework components">
            <a:extLst>
              <a:ext uri="{FF2B5EF4-FFF2-40B4-BE49-F238E27FC236}">
                <a16:creationId xmlns:a16="http://schemas.microsoft.com/office/drawing/2014/main" id="{2CAEA320-2D9F-E134-8942-DB4DE5606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042" y="411424"/>
            <a:ext cx="8756837" cy="26270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EFA746D-B0B8-9C3E-7A66-82B52AD4CE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64383" y="3819525"/>
            <a:ext cx="8826496" cy="2857499"/>
          </a:xfrm>
          <a:prstGeom prst="rect">
            <a:avLst/>
          </a:prstGeom>
        </p:spPr>
      </p:pic>
      <p:grpSp>
        <p:nvGrpSpPr>
          <p:cNvPr id="7" name="Group 6">
            <a:extLst>
              <a:ext uri="{FF2B5EF4-FFF2-40B4-BE49-F238E27FC236}">
                <a16:creationId xmlns:a16="http://schemas.microsoft.com/office/drawing/2014/main" id="{2FA434F8-4403-4161-DC55-EE15046FBEC0}"/>
              </a:ext>
            </a:extLst>
          </p:cNvPr>
          <p:cNvGrpSpPr/>
          <p:nvPr/>
        </p:nvGrpSpPr>
        <p:grpSpPr>
          <a:xfrm>
            <a:off x="1" y="411424"/>
            <a:ext cx="3064382" cy="5808401"/>
            <a:chOff x="1" y="411424"/>
            <a:chExt cx="3064382" cy="5808401"/>
          </a:xfrm>
        </p:grpSpPr>
        <p:sp>
          <p:nvSpPr>
            <p:cNvPr id="3" name="Arrow: Pentagon 2">
              <a:extLst>
                <a:ext uri="{FF2B5EF4-FFF2-40B4-BE49-F238E27FC236}">
                  <a16:creationId xmlns:a16="http://schemas.microsoft.com/office/drawing/2014/main" id="{420B9EC4-427B-86AD-F734-2F1AA6FE5005}"/>
                </a:ext>
              </a:extLst>
            </p:cNvPr>
            <p:cNvSpPr/>
            <p:nvPr/>
          </p:nvSpPr>
          <p:spPr>
            <a:xfrm>
              <a:off x="1971675" y="809625"/>
              <a:ext cx="1092708" cy="276225"/>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GB" sz="2400">
                <a:solidFill>
                  <a:schemeClr val="tx1"/>
                </a:solidFill>
                <a:latin typeface="Aptos" panose="020B0004020202020204" pitchFamily="34" charset="0"/>
              </a:endParaRPr>
            </a:p>
          </p:txBody>
        </p:sp>
        <p:sp>
          <p:nvSpPr>
            <p:cNvPr id="5" name="Arrow: Pentagon 4">
              <a:extLst>
                <a:ext uri="{FF2B5EF4-FFF2-40B4-BE49-F238E27FC236}">
                  <a16:creationId xmlns:a16="http://schemas.microsoft.com/office/drawing/2014/main" id="{E4BF84D3-4813-DA49-93F9-E5F532149B93}"/>
                </a:ext>
              </a:extLst>
            </p:cNvPr>
            <p:cNvSpPr/>
            <p:nvPr/>
          </p:nvSpPr>
          <p:spPr>
            <a:xfrm>
              <a:off x="1971675" y="4752975"/>
              <a:ext cx="1092708" cy="276225"/>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GB" sz="2400">
                <a:solidFill>
                  <a:schemeClr val="tx1"/>
                </a:solidFill>
                <a:latin typeface="Aptos" panose="020B0004020202020204" pitchFamily="34" charset="0"/>
              </a:endParaRPr>
            </a:p>
          </p:txBody>
        </p:sp>
        <p:sp>
          <p:nvSpPr>
            <p:cNvPr id="2" name="TextBox 1">
              <a:extLst>
                <a:ext uri="{FF2B5EF4-FFF2-40B4-BE49-F238E27FC236}">
                  <a16:creationId xmlns:a16="http://schemas.microsoft.com/office/drawing/2014/main" id="{0E294F28-257E-96B7-0213-FB9F92458C2F}"/>
                </a:ext>
              </a:extLst>
            </p:cNvPr>
            <p:cNvSpPr txBox="1"/>
            <p:nvPr/>
          </p:nvSpPr>
          <p:spPr>
            <a:xfrm>
              <a:off x="1" y="411424"/>
              <a:ext cx="2476499" cy="580840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a:defRPr b="1"/>
              </a:lvl1pPr>
            </a:lstStyle>
            <a:p>
              <a:pPr algn="ctr"/>
              <a:r>
                <a:rPr lang="en-GB" sz="2400" b="0" dirty="0">
                  <a:solidFill>
                    <a:schemeClr val="tx1"/>
                  </a:solidFill>
                  <a:latin typeface="Aptos" panose="020B0004020202020204" pitchFamily="34" charset="0"/>
                </a:rPr>
                <a:t>Consistent 7 levels for all skills</a:t>
              </a:r>
              <a:br>
                <a:rPr lang="en-GB" sz="2400" b="0" dirty="0">
                  <a:solidFill>
                    <a:schemeClr val="tx1"/>
                  </a:solidFill>
                  <a:latin typeface="Aptos" panose="020B0004020202020204" pitchFamily="34" charset="0"/>
                </a:rPr>
              </a:br>
              <a:br>
                <a:rPr lang="en-GB" sz="2400" b="0" dirty="0">
                  <a:solidFill>
                    <a:schemeClr val="tx1"/>
                  </a:solidFill>
                  <a:latin typeface="Aptos" panose="020B0004020202020204" pitchFamily="34" charset="0"/>
                </a:rPr>
              </a:br>
              <a:r>
                <a:rPr lang="en-GB" sz="2400" b="0" dirty="0">
                  <a:solidFill>
                    <a:schemeClr val="tx1"/>
                  </a:solidFill>
                  <a:latin typeface="Aptos" panose="020B0004020202020204" pitchFamily="34" charset="0"/>
                </a:rPr>
                <a:t>SFIA levels describe workplace responsibilities, accountabilities and impact</a:t>
              </a:r>
            </a:p>
            <a:p>
              <a:pPr algn="ctr"/>
              <a:endParaRPr lang="en-GB" sz="2400" b="0" dirty="0">
                <a:solidFill>
                  <a:schemeClr val="tx1"/>
                </a:solidFill>
                <a:latin typeface="Aptos" panose="020B0004020202020204" pitchFamily="34" charset="0"/>
              </a:endParaRPr>
            </a:p>
            <a:p>
              <a:pPr algn="ctr"/>
              <a:r>
                <a:rPr lang="en-GB" b="0" dirty="0">
                  <a:solidFill>
                    <a:schemeClr val="tx1"/>
                  </a:solidFill>
                  <a:latin typeface="Aptos" panose="020B0004020202020204" pitchFamily="34" charset="0"/>
                </a:rPr>
                <a:t>(</a:t>
              </a:r>
              <a:r>
                <a:rPr lang="en-US" b="0" dirty="0">
                  <a:solidFill>
                    <a:schemeClr val="tx1"/>
                  </a:solidFill>
                  <a:latin typeface="Aptos" panose="020B0004020202020204" pitchFamily="34" charset="0"/>
                </a:rPr>
                <a:t>not e.g., years of experience or technical expertise</a:t>
              </a:r>
              <a:r>
                <a:rPr lang="en-GB" dirty="0">
                  <a:solidFill>
                    <a:srgbClr val="212529"/>
                  </a:solidFill>
                </a:rPr>
                <a:t>)</a:t>
              </a:r>
              <a:endParaRPr lang="en-GB" b="0" dirty="0">
                <a:solidFill>
                  <a:schemeClr val="tx1"/>
                </a:solidFill>
                <a:latin typeface="Aptos" panose="020B0004020202020204" pitchFamily="34" charset="0"/>
              </a:endParaRPr>
            </a:p>
          </p:txBody>
        </p:sp>
      </p:grpSp>
      <p:sp>
        <p:nvSpPr>
          <p:cNvPr id="9" name="Rectangle 8">
            <a:extLst>
              <a:ext uri="{FF2B5EF4-FFF2-40B4-BE49-F238E27FC236}">
                <a16:creationId xmlns:a16="http://schemas.microsoft.com/office/drawing/2014/main" id="{9C5E9558-4BD7-D725-9009-31A8811D444C}"/>
              </a:ext>
            </a:extLst>
          </p:cNvPr>
          <p:cNvSpPr/>
          <p:nvPr/>
        </p:nvSpPr>
        <p:spPr>
          <a:xfrm>
            <a:off x="3389971" y="1085850"/>
            <a:ext cx="2999677" cy="988277"/>
          </a:xfrm>
          <a:prstGeom prst="rect">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713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7DBED-A845-E011-620C-67AFE6CA91B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C6A8715-2FD8-6D96-6DF2-00B4962F2A8A}"/>
              </a:ext>
            </a:extLst>
          </p:cNvPr>
          <p:cNvSpPr>
            <a:spLocks noGrp="1"/>
          </p:cNvSpPr>
          <p:nvPr>
            <p:ph type="title"/>
          </p:nvPr>
        </p:nvSpPr>
        <p:spPr/>
        <p:txBody>
          <a:bodyPr/>
          <a:lstStyle/>
          <a:p>
            <a:r>
              <a:rPr lang="en-GB" dirty="0"/>
              <a:t>Topics for today</a:t>
            </a:r>
          </a:p>
        </p:txBody>
      </p:sp>
      <p:sp>
        <p:nvSpPr>
          <p:cNvPr id="28" name="Content Placeholder 27">
            <a:extLst>
              <a:ext uri="{FF2B5EF4-FFF2-40B4-BE49-F238E27FC236}">
                <a16:creationId xmlns:a16="http://schemas.microsoft.com/office/drawing/2014/main" id="{244B8422-3D5E-B1E3-72BE-C8DC0F1192CA}"/>
              </a:ext>
            </a:extLst>
          </p:cNvPr>
          <p:cNvSpPr>
            <a:spLocks noGrp="1"/>
          </p:cNvSpPr>
          <p:nvPr>
            <p:ph idx="1"/>
          </p:nvPr>
        </p:nvSpPr>
        <p:spPr>
          <a:xfrm>
            <a:off x="838200" y="1825625"/>
            <a:ext cx="10515600" cy="2094865"/>
          </a:xfrm>
        </p:spPr>
        <p:txBody>
          <a:bodyPr/>
          <a:lstStyle/>
          <a:p>
            <a:r>
              <a:rPr lang="en-GB" dirty="0"/>
              <a:t>Introduction to the SFIA Framework and the SFIA Foundation</a:t>
            </a:r>
          </a:p>
          <a:p>
            <a:r>
              <a:rPr lang="en-GB" dirty="0"/>
              <a:t>Software engineering and SFIA</a:t>
            </a:r>
          </a:p>
          <a:p>
            <a:r>
              <a:rPr lang="en-GB" dirty="0"/>
              <a:t>Complementary nature of SWEBOK and SFIA </a:t>
            </a:r>
          </a:p>
          <a:p>
            <a:r>
              <a:rPr lang="en-GB" dirty="0"/>
              <a:t>How SFIA is used by employers and employees</a:t>
            </a:r>
          </a:p>
        </p:txBody>
      </p:sp>
      <p:sp>
        <p:nvSpPr>
          <p:cNvPr id="19" name="Lightning Bolt 18" descr="-">
            <a:extLst>
              <a:ext uri="{FF2B5EF4-FFF2-40B4-BE49-F238E27FC236}">
                <a16:creationId xmlns:a16="http://schemas.microsoft.com/office/drawing/2014/main" id="{FBED12BC-879A-E8D2-24E4-CDBA3A97FED0}"/>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descr="-">
            <a:extLst>
              <a:ext uri="{FF2B5EF4-FFF2-40B4-BE49-F238E27FC236}">
                <a16:creationId xmlns:a16="http://schemas.microsoft.com/office/drawing/2014/main" id="{418A6C40-C47A-F74A-E4D5-ABC313ACF51C}"/>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ightning Bolt 20" descr="-">
            <a:extLst>
              <a:ext uri="{FF2B5EF4-FFF2-40B4-BE49-F238E27FC236}">
                <a16:creationId xmlns:a16="http://schemas.microsoft.com/office/drawing/2014/main" id="{3B214E35-B10A-25BB-C12F-95FAAE8D03C3}"/>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ightning Bolt 21" descr="-">
            <a:extLst>
              <a:ext uri="{FF2B5EF4-FFF2-40B4-BE49-F238E27FC236}">
                <a16:creationId xmlns:a16="http://schemas.microsoft.com/office/drawing/2014/main" id="{BA9299E1-594A-2DAE-31DA-14B146141F27}"/>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ightning Bolt 22" descr="-">
            <a:extLst>
              <a:ext uri="{FF2B5EF4-FFF2-40B4-BE49-F238E27FC236}">
                <a16:creationId xmlns:a16="http://schemas.microsoft.com/office/drawing/2014/main" id="{25781CCD-C534-4108-F639-EC2F46DFC3CF}"/>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Lightning Bolt 23" descr="-">
            <a:extLst>
              <a:ext uri="{FF2B5EF4-FFF2-40B4-BE49-F238E27FC236}">
                <a16:creationId xmlns:a16="http://schemas.microsoft.com/office/drawing/2014/main" id="{5918F590-7DB5-4460-4703-4F08D9369791}"/>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ightning Bolt 24" descr="-">
            <a:extLst>
              <a:ext uri="{FF2B5EF4-FFF2-40B4-BE49-F238E27FC236}">
                <a16:creationId xmlns:a16="http://schemas.microsoft.com/office/drawing/2014/main" id="{BD41D002-132F-8F7A-DF57-A044DD0979AD}"/>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Lightning Bolt 25" descr="-">
            <a:extLst>
              <a:ext uri="{FF2B5EF4-FFF2-40B4-BE49-F238E27FC236}">
                <a16:creationId xmlns:a16="http://schemas.microsoft.com/office/drawing/2014/main" id="{F5BC8C52-1C8B-4E2E-01AA-11C44796B27F}"/>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Lightning Bolt 26" descr="-">
            <a:extLst>
              <a:ext uri="{FF2B5EF4-FFF2-40B4-BE49-F238E27FC236}">
                <a16:creationId xmlns:a16="http://schemas.microsoft.com/office/drawing/2014/main" id="{BC3DD43A-3632-79F6-19DF-AFB77A52FEA8}"/>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D6CCAAF-E3C7-25DF-7052-5BBE684C5728}"/>
              </a:ext>
            </a:extLst>
          </p:cNvPr>
          <p:cNvSpPr txBox="1"/>
          <p:nvPr/>
        </p:nvSpPr>
        <p:spPr>
          <a:xfrm>
            <a:off x="4724400" y="5572637"/>
            <a:ext cx="5183188" cy="411921"/>
          </a:xfrm>
          <a:prstGeom prst="rect">
            <a:avLst/>
          </a:prstGeom>
        </p:spPr>
        <p:txBody>
          <a:bodyPr vert="horz" lIns="91440" tIns="45720" rIns="91440" bIns="45720" rtlCol="0" anchor="b">
            <a:normAutofit lnSpcReduction="10000"/>
          </a:bodyPr>
          <a:lstStyle/>
          <a:p>
            <a:pPr>
              <a:lnSpc>
                <a:spcPct val="90000"/>
              </a:lnSpc>
              <a:spcBef>
                <a:spcPts val="1000"/>
              </a:spcBef>
            </a:pPr>
            <a:r>
              <a:rPr lang="en-US" sz="2400" b="1" kern="1200" dirty="0">
                <a:latin typeface="+mn-lt"/>
                <a:ea typeface="+mn-ea"/>
                <a:cs typeface="+mn-cs"/>
                <a:hlinkClick r:id="rId3">
                  <a:extLst>
                    <a:ext uri="{A12FA001-AC4F-418D-AE19-62706E023703}">
                      <ahyp:hlinkClr xmlns:ahyp="http://schemas.microsoft.com/office/drawing/2018/hyperlinkcolor" val="tx"/>
                    </a:ext>
                  </a:extLst>
                </a:hlinkClick>
              </a:rPr>
              <a:t>https://bit.ly/swebok_summit_sfia</a:t>
            </a:r>
            <a:endParaRPr lang="en-US" sz="2400" b="1" kern="1200" dirty="0">
              <a:latin typeface="+mn-lt"/>
              <a:ea typeface="+mn-ea"/>
              <a:cs typeface="+mn-cs"/>
            </a:endParaRPr>
          </a:p>
        </p:txBody>
      </p:sp>
      <p:pic>
        <p:nvPicPr>
          <p:cNvPr id="30" name="Picture 29" descr="A qr code with black squares&#10;&#10;AI-generated content may be incorrect.">
            <a:extLst>
              <a:ext uri="{FF2B5EF4-FFF2-40B4-BE49-F238E27FC236}">
                <a16:creationId xmlns:a16="http://schemas.microsoft.com/office/drawing/2014/main" id="{80BC7331-7BDE-334C-E003-D31150BF3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9908" y="5107820"/>
            <a:ext cx="1341554" cy="1341554"/>
          </a:xfrm>
          <a:prstGeom prst="rect">
            <a:avLst/>
          </a:prstGeom>
          <a:noFill/>
        </p:spPr>
      </p:pic>
      <p:sp>
        <p:nvSpPr>
          <p:cNvPr id="31" name="TextBox 30">
            <a:extLst>
              <a:ext uri="{FF2B5EF4-FFF2-40B4-BE49-F238E27FC236}">
                <a16:creationId xmlns:a16="http://schemas.microsoft.com/office/drawing/2014/main" id="{C53ECDBB-6D89-F54A-A8D2-8E3A7871D588}"/>
              </a:ext>
            </a:extLst>
          </p:cNvPr>
          <p:cNvSpPr txBox="1"/>
          <p:nvPr/>
        </p:nvSpPr>
        <p:spPr>
          <a:xfrm>
            <a:off x="929280" y="4242425"/>
            <a:ext cx="10424519" cy="646331"/>
          </a:xfrm>
          <a:prstGeom prst="rect">
            <a:avLst/>
          </a:prstGeom>
          <a:solidFill>
            <a:srgbClr val="FFC000"/>
          </a:solidFill>
        </p:spPr>
        <p:txBody>
          <a:bodyPr wrap="square" rtlCol="0">
            <a:spAutoFit/>
          </a:bodyPr>
          <a:lstStyle/>
          <a:p>
            <a:pPr algn="ctr"/>
            <a:r>
              <a:rPr lang="en-GB" dirty="0"/>
              <a:t>Resources referenced today will be available via a ‘Quick Links’ page on the SFIA website dedicated to Software Engineering, SWEBOK and SFIA. Use the link or QR code below.</a:t>
            </a:r>
          </a:p>
        </p:txBody>
      </p:sp>
      <p:cxnSp>
        <p:nvCxnSpPr>
          <p:cNvPr id="33" name="Straight Connector 32">
            <a:extLst>
              <a:ext uri="{FF2B5EF4-FFF2-40B4-BE49-F238E27FC236}">
                <a16:creationId xmlns:a16="http://schemas.microsoft.com/office/drawing/2014/main" id="{5EEEFA3D-94A5-F8C4-CB39-374B5FAAC73C}"/>
              </a:ext>
            </a:extLst>
          </p:cNvPr>
          <p:cNvCxnSpPr>
            <a:cxnSpLocks/>
          </p:cNvCxnSpPr>
          <p:nvPr/>
        </p:nvCxnSpPr>
        <p:spPr>
          <a:xfrm>
            <a:off x="929281" y="4023360"/>
            <a:ext cx="10424519"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31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31CF2-2A8D-89C7-CD2D-01ED53234E7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FE896DF-B0B1-8AD7-AC3A-E740BB30E5AA}"/>
              </a:ext>
            </a:extLst>
          </p:cNvPr>
          <p:cNvSpPr>
            <a:spLocks noGrp="1"/>
          </p:cNvSpPr>
          <p:nvPr>
            <p:ph type="title"/>
          </p:nvPr>
        </p:nvSpPr>
        <p:spPr/>
        <p:txBody>
          <a:bodyPr/>
          <a:lstStyle/>
          <a:p>
            <a:r>
              <a:rPr lang="en-GB" dirty="0"/>
              <a:t>Business skills/behavioral factors*</a:t>
            </a:r>
          </a:p>
        </p:txBody>
      </p:sp>
      <p:pic>
        <p:nvPicPr>
          <p:cNvPr id="2054" name="Picture 6" descr="Colourful diagram of behavioural factors">
            <a:extLst>
              <a:ext uri="{FF2B5EF4-FFF2-40B4-BE49-F238E27FC236}">
                <a16:creationId xmlns:a16="http://schemas.microsoft.com/office/drawing/2014/main" id="{205108C8-1BC3-FBD9-D0C5-E99A5667E9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2525" y="1690688"/>
            <a:ext cx="9525000" cy="29622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1C797EF-C2E0-DA08-A09D-28A9C633F849}"/>
              </a:ext>
            </a:extLst>
          </p:cNvPr>
          <p:cNvSpPr txBox="1"/>
          <p:nvPr/>
        </p:nvSpPr>
        <p:spPr>
          <a:xfrm>
            <a:off x="6288524" y="4941827"/>
            <a:ext cx="5903476" cy="705642"/>
          </a:xfrm>
          <a:prstGeom prst="rect">
            <a:avLst/>
          </a:prstGeom>
        </p:spPr>
        <p:txBody>
          <a:bodyPr vert="horz" lIns="91440" tIns="45720" rIns="91440" bIns="45720" rtlCol="0" anchor="ctr">
            <a:normAutofit fontScale="85000" lnSpcReduction="10000"/>
          </a:bodyPr>
          <a:lstStyle>
            <a:lvl1pPr>
              <a:lnSpc>
                <a:spcPct val="90000"/>
              </a:lnSpc>
              <a:spcBef>
                <a:spcPct val="0"/>
              </a:spcBef>
              <a:buNone/>
              <a:defRPr sz="4400">
                <a:latin typeface="Aptos" panose="020B0004020202020204" pitchFamily="34" charset="0"/>
                <a:ea typeface="+mj-ea"/>
                <a:cs typeface="+mj-cs"/>
              </a:defRPr>
            </a:lvl1pPr>
          </a:lstStyle>
          <a:p>
            <a:r>
              <a:rPr lang="en-GB" dirty="0"/>
              <a:t>… all described at 7 levels</a:t>
            </a:r>
          </a:p>
        </p:txBody>
      </p:sp>
      <p:sp>
        <p:nvSpPr>
          <p:cNvPr id="2" name="TextBox 1">
            <a:extLst>
              <a:ext uri="{FF2B5EF4-FFF2-40B4-BE49-F238E27FC236}">
                <a16:creationId xmlns:a16="http://schemas.microsoft.com/office/drawing/2014/main" id="{81D005F6-676C-EC64-E75C-3FC1369DDB3F}"/>
              </a:ext>
            </a:extLst>
          </p:cNvPr>
          <p:cNvSpPr txBox="1"/>
          <p:nvPr/>
        </p:nvSpPr>
        <p:spPr>
          <a:xfrm>
            <a:off x="9601502" y="201495"/>
            <a:ext cx="2445318" cy="1200329"/>
          </a:xfrm>
          <a:prstGeom prst="rect">
            <a:avLst/>
          </a:prstGeom>
          <a:noFill/>
        </p:spPr>
        <p:txBody>
          <a:bodyPr wrap="square" rtlCol="0">
            <a:spAutoFit/>
          </a:bodyPr>
          <a:lstStyle/>
          <a:p>
            <a:r>
              <a:rPr lang="en-GB" i="1" dirty="0">
                <a:solidFill>
                  <a:schemeClr val="bg2">
                    <a:lumMod val="50000"/>
                  </a:schemeClr>
                </a:solidFill>
              </a:rPr>
              <a:t>*Also called soft skills, workplace skills, durable skills amongst other names</a:t>
            </a:r>
          </a:p>
        </p:txBody>
      </p:sp>
      <p:sp>
        <p:nvSpPr>
          <p:cNvPr id="3" name="TextBox 2">
            <a:extLst>
              <a:ext uri="{FF2B5EF4-FFF2-40B4-BE49-F238E27FC236}">
                <a16:creationId xmlns:a16="http://schemas.microsoft.com/office/drawing/2014/main" id="{33A543BC-3040-903A-EE4D-3BF9C7950CB4}"/>
              </a:ext>
            </a:extLst>
          </p:cNvPr>
          <p:cNvSpPr txBox="1"/>
          <p:nvPr/>
        </p:nvSpPr>
        <p:spPr>
          <a:xfrm>
            <a:off x="0" y="6152358"/>
            <a:ext cx="12192000" cy="70564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a:defRPr b="1"/>
            </a:lvl1pPr>
          </a:lstStyle>
          <a:p>
            <a:pPr algn="ctr"/>
            <a:r>
              <a:rPr lang="en-US" i="0" dirty="0">
                <a:solidFill>
                  <a:srgbClr val="212529"/>
                </a:solidFill>
                <a:effectLst/>
              </a:rPr>
              <a:t>“success in technology-related roles requires not just technical proficiency, but also the ability to navigate complex business environments”</a:t>
            </a:r>
            <a:endParaRPr lang="en-GB" dirty="0">
              <a:solidFill>
                <a:schemeClr val="tx1"/>
              </a:solidFill>
            </a:endParaRPr>
          </a:p>
        </p:txBody>
      </p:sp>
    </p:spTree>
    <p:extLst>
      <p:ext uri="{BB962C8B-B14F-4D97-AF65-F5344CB8AC3E}">
        <p14:creationId xmlns:p14="http://schemas.microsoft.com/office/powerpoint/2010/main" val="320690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1D8D6-B217-9263-AE68-01712C19955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4CC962E-BA63-60C1-5FD5-BB4DFF52CD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05624" y="439117"/>
            <a:ext cx="4978910" cy="6195812"/>
          </a:xfrm>
          <a:prstGeom prst="rect">
            <a:avLst/>
          </a:prstGeom>
          <a:solidFill>
            <a:schemeClr val="bg1"/>
          </a:solidFill>
          <a:ln w="38100">
            <a:solidFill>
              <a:srgbClr val="2465BA"/>
            </a:solidFill>
          </a:ln>
        </p:spPr>
      </p:pic>
      <p:pic>
        <p:nvPicPr>
          <p:cNvPr id="7" name="Picture 6">
            <a:extLst>
              <a:ext uri="{FF2B5EF4-FFF2-40B4-BE49-F238E27FC236}">
                <a16:creationId xmlns:a16="http://schemas.microsoft.com/office/drawing/2014/main" id="{8CD0CFE7-5EB4-271B-592C-E75AD98809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7465" y="4272186"/>
            <a:ext cx="5993193" cy="2366392"/>
          </a:xfrm>
          <a:prstGeom prst="rect">
            <a:avLst/>
          </a:prstGeom>
        </p:spPr>
      </p:pic>
      <p:sp>
        <p:nvSpPr>
          <p:cNvPr id="12" name="Text Placeholder 3">
            <a:extLst>
              <a:ext uri="{FF2B5EF4-FFF2-40B4-BE49-F238E27FC236}">
                <a16:creationId xmlns:a16="http://schemas.microsoft.com/office/drawing/2014/main" id="{5DA6A734-7A6D-5D33-0F36-B11F46348DAB}"/>
              </a:ext>
            </a:extLst>
          </p:cNvPr>
          <p:cNvSpPr txBox="1">
            <a:spLocks/>
          </p:cNvSpPr>
          <p:nvPr/>
        </p:nvSpPr>
        <p:spPr>
          <a:xfrm>
            <a:off x="307466" y="460598"/>
            <a:ext cx="5993192" cy="381158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C00000"/>
                </a:solidFill>
                <a:latin typeface="+mj-lt"/>
              </a:rPr>
              <a:t>Each SFIA skill has a full description</a:t>
            </a:r>
          </a:p>
          <a:p>
            <a:pPr marL="0" indent="0">
              <a:buNone/>
            </a:pPr>
            <a:r>
              <a:rPr lang="en-GB" sz="2400" dirty="0">
                <a:solidFill>
                  <a:srgbClr val="C00000"/>
                </a:solidFill>
              </a:rPr>
              <a:t>… SFIA is published in a range of formats</a:t>
            </a:r>
          </a:p>
          <a:p>
            <a:pPr marL="285750" indent="-285750"/>
            <a:r>
              <a:rPr lang="en-GB" sz="2400" dirty="0">
                <a:solidFill>
                  <a:schemeClr val="tx2">
                    <a:lumMod val="75000"/>
                  </a:schemeClr>
                </a:solidFill>
              </a:rPr>
              <a:t>Web pages</a:t>
            </a:r>
          </a:p>
          <a:p>
            <a:pPr marL="285750" indent="-285750"/>
            <a:r>
              <a:rPr lang="en-GB" sz="2400" dirty="0">
                <a:solidFill>
                  <a:schemeClr val="tx2">
                    <a:lumMod val="75000"/>
                  </a:schemeClr>
                </a:solidFill>
              </a:rPr>
              <a:t>2 pdf documents </a:t>
            </a:r>
            <a:r>
              <a:rPr lang="en-GB" sz="1600" dirty="0">
                <a:solidFill>
                  <a:schemeClr val="tx2">
                    <a:lumMod val="75000"/>
                  </a:schemeClr>
                </a:solidFill>
              </a:rPr>
              <a:t>(content and “How to” guide)</a:t>
            </a:r>
          </a:p>
          <a:p>
            <a:pPr marL="285750" indent="-285750"/>
            <a:r>
              <a:rPr lang="en-GB" sz="2400" dirty="0">
                <a:solidFill>
                  <a:schemeClr val="tx2">
                    <a:lumMod val="75000"/>
                  </a:schemeClr>
                </a:solidFill>
              </a:rPr>
              <a:t>One page summary chart</a:t>
            </a:r>
          </a:p>
          <a:p>
            <a:pPr marL="285750" indent="-285750"/>
            <a:r>
              <a:rPr lang="en-GB" sz="2400" dirty="0">
                <a:solidFill>
                  <a:schemeClr val="tx2">
                    <a:lumMod val="75000"/>
                  </a:schemeClr>
                </a:solidFill>
              </a:rPr>
              <a:t>Excel download</a:t>
            </a:r>
          </a:p>
          <a:p>
            <a:pPr marL="285750" indent="-285750"/>
            <a:r>
              <a:rPr lang="en-GB" sz="2400" dirty="0">
                <a:solidFill>
                  <a:schemeClr val="tx2">
                    <a:lumMod val="75000"/>
                  </a:schemeClr>
                </a:solidFill>
              </a:rPr>
              <a:t>JSON – via SFIA API </a:t>
            </a:r>
            <a:r>
              <a:rPr lang="en-GB" sz="1600" dirty="0">
                <a:solidFill>
                  <a:schemeClr val="tx2">
                    <a:lumMod val="75000"/>
                  </a:schemeClr>
                </a:solidFill>
              </a:rPr>
              <a:t>(great for GenAI use)</a:t>
            </a:r>
          </a:p>
          <a:p>
            <a:pPr marL="285750" indent="-285750"/>
            <a:r>
              <a:rPr lang="en-GB" sz="2400" dirty="0">
                <a:solidFill>
                  <a:schemeClr val="tx2">
                    <a:lumMod val="75000"/>
                  </a:schemeClr>
                </a:solidFill>
              </a:rPr>
              <a:t>RDF / </a:t>
            </a:r>
            <a:r>
              <a:rPr lang="en-GB" sz="2400" dirty="0" err="1">
                <a:solidFill>
                  <a:schemeClr val="tx2">
                    <a:lumMod val="75000"/>
                  </a:schemeClr>
                </a:solidFill>
              </a:rPr>
              <a:t>ttl</a:t>
            </a:r>
            <a:r>
              <a:rPr lang="en-GB" sz="2400" dirty="0">
                <a:solidFill>
                  <a:schemeClr val="tx2">
                    <a:lumMod val="75000"/>
                  </a:schemeClr>
                </a:solidFill>
              </a:rPr>
              <a:t> </a:t>
            </a:r>
            <a:r>
              <a:rPr lang="en-GB" sz="1600" dirty="0">
                <a:solidFill>
                  <a:schemeClr val="tx2">
                    <a:lumMod val="75000"/>
                  </a:schemeClr>
                </a:solidFill>
              </a:rPr>
              <a:t>(knowledge graphs/embeddings)</a:t>
            </a:r>
          </a:p>
        </p:txBody>
      </p:sp>
      <p:cxnSp>
        <p:nvCxnSpPr>
          <p:cNvPr id="15" name="Straight Arrow Connector 14">
            <a:extLst>
              <a:ext uri="{FF2B5EF4-FFF2-40B4-BE49-F238E27FC236}">
                <a16:creationId xmlns:a16="http://schemas.microsoft.com/office/drawing/2014/main" id="{E951DC17-3E1F-0265-B537-AEA4ECD13376}"/>
              </a:ext>
            </a:extLst>
          </p:cNvPr>
          <p:cNvCxnSpPr/>
          <p:nvPr/>
        </p:nvCxnSpPr>
        <p:spPr>
          <a:xfrm>
            <a:off x="2543175" y="1704975"/>
            <a:ext cx="4276725"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CEAA74E-F7D1-7BD9-9FDE-6C84B308ED98}"/>
              </a:ext>
            </a:extLst>
          </p:cNvPr>
          <p:cNvSpPr txBox="1"/>
          <p:nvPr/>
        </p:nvSpPr>
        <p:spPr>
          <a:xfrm>
            <a:off x="7018592" y="50145"/>
            <a:ext cx="4752975" cy="338554"/>
          </a:xfrm>
          <a:prstGeom prst="rect">
            <a:avLst/>
          </a:prstGeom>
          <a:noFill/>
        </p:spPr>
        <p:txBody>
          <a:bodyPr wrap="square">
            <a:spAutoFit/>
          </a:bodyPr>
          <a:lstStyle/>
          <a:p>
            <a:pPr algn="ctr"/>
            <a:r>
              <a:rPr lang="en-GB" sz="1600" b="0" i="0" u="none" strike="noStrike" dirty="0">
                <a:solidFill>
                  <a:srgbClr val="084E68"/>
                </a:solidFill>
                <a:effectLst/>
                <a:hlinkClick r:id="rId5"/>
              </a:rPr>
              <a:t>https://sfia-online.org/en/skillcode/SWDN</a:t>
            </a:r>
            <a:endParaRPr lang="en-GB" sz="1600" b="0" i="0" dirty="0">
              <a:solidFill>
                <a:srgbClr val="212529"/>
              </a:solidFill>
              <a:effectLst/>
            </a:endParaRPr>
          </a:p>
        </p:txBody>
      </p:sp>
      <p:cxnSp>
        <p:nvCxnSpPr>
          <p:cNvPr id="8" name="Connector: Elbow 7">
            <a:extLst>
              <a:ext uri="{FF2B5EF4-FFF2-40B4-BE49-F238E27FC236}">
                <a16:creationId xmlns:a16="http://schemas.microsoft.com/office/drawing/2014/main" id="{CAADA003-1AC5-A00F-B451-310A00065287}"/>
              </a:ext>
            </a:extLst>
          </p:cNvPr>
          <p:cNvCxnSpPr>
            <a:cxnSpLocks/>
          </p:cNvCxnSpPr>
          <p:nvPr/>
        </p:nvCxnSpPr>
        <p:spPr>
          <a:xfrm rot="16200000" flipH="1">
            <a:off x="5070665" y="3675476"/>
            <a:ext cx="660844" cy="532576"/>
          </a:xfrm>
          <a:prstGeom prst="bentConnector3">
            <a:avLst>
              <a:gd name="adj1" fmla="val 3877"/>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7363A15-593A-8D39-6883-FEC59BC9DE5C}"/>
              </a:ext>
            </a:extLst>
          </p:cNvPr>
          <p:cNvSpPr/>
          <p:nvPr/>
        </p:nvSpPr>
        <p:spPr>
          <a:xfrm>
            <a:off x="8571451" y="470123"/>
            <a:ext cx="1754697" cy="28235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GB" sz="1200" b="1" dirty="0">
                <a:solidFill>
                  <a:srgbClr val="212529"/>
                </a:solidFill>
              </a:rPr>
              <a:t>Skill name and code</a:t>
            </a:r>
          </a:p>
        </p:txBody>
      </p:sp>
      <p:sp>
        <p:nvSpPr>
          <p:cNvPr id="3" name="Rectangle 2">
            <a:extLst>
              <a:ext uri="{FF2B5EF4-FFF2-40B4-BE49-F238E27FC236}">
                <a16:creationId xmlns:a16="http://schemas.microsoft.com/office/drawing/2014/main" id="{D5C112EB-5D6F-1AEF-5C2B-A172C7AFCE2B}"/>
              </a:ext>
            </a:extLst>
          </p:cNvPr>
          <p:cNvSpPr/>
          <p:nvPr/>
        </p:nvSpPr>
        <p:spPr>
          <a:xfrm>
            <a:off x="8106824" y="1030890"/>
            <a:ext cx="2114550" cy="28235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GB" sz="1200" b="1" dirty="0">
                <a:solidFill>
                  <a:srgbClr val="212529"/>
                </a:solidFill>
              </a:rPr>
              <a:t>Short skill description</a:t>
            </a:r>
          </a:p>
        </p:txBody>
      </p:sp>
      <p:sp>
        <p:nvSpPr>
          <p:cNvPr id="4" name="Rectangle 3">
            <a:extLst>
              <a:ext uri="{FF2B5EF4-FFF2-40B4-BE49-F238E27FC236}">
                <a16:creationId xmlns:a16="http://schemas.microsoft.com/office/drawing/2014/main" id="{670144FE-AD7B-C7DA-23C4-C30A9B1F6DF5}"/>
              </a:ext>
            </a:extLst>
          </p:cNvPr>
          <p:cNvSpPr/>
          <p:nvPr/>
        </p:nvSpPr>
        <p:spPr>
          <a:xfrm>
            <a:off x="7296150" y="2109945"/>
            <a:ext cx="2114550" cy="48785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US" sz="1200" b="1" dirty="0">
                <a:solidFill>
                  <a:srgbClr val="212529"/>
                </a:solidFill>
              </a:rPr>
              <a:t>Guidance notes for application of the skill</a:t>
            </a:r>
            <a:endParaRPr lang="en-GB" sz="1200" b="1" dirty="0">
              <a:solidFill>
                <a:srgbClr val="212529"/>
              </a:solidFill>
            </a:endParaRPr>
          </a:p>
        </p:txBody>
      </p:sp>
      <p:sp>
        <p:nvSpPr>
          <p:cNvPr id="6" name="Rectangle 5">
            <a:extLst>
              <a:ext uri="{FF2B5EF4-FFF2-40B4-BE49-F238E27FC236}">
                <a16:creationId xmlns:a16="http://schemas.microsoft.com/office/drawing/2014/main" id="{64C70C0D-6AAD-6E58-4907-447F5423001C}"/>
              </a:ext>
            </a:extLst>
          </p:cNvPr>
          <p:cNvSpPr/>
          <p:nvPr/>
        </p:nvSpPr>
        <p:spPr>
          <a:xfrm>
            <a:off x="9817610" y="4534761"/>
            <a:ext cx="1698115" cy="35623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US" sz="1200" b="1" dirty="0">
                <a:solidFill>
                  <a:srgbClr val="212529"/>
                </a:solidFill>
              </a:rPr>
              <a:t>Skill at a responsibility level</a:t>
            </a:r>
            <a:endParaRPr lang="en-GB" sz="1200" b="1" dirty="0">
              <a:solidFill>
                <a:srgbClr val="212529"/>
              </a:solidFill>
            </a:endParaRPr>
          </a:p>
        </p:txBody>
      </p:sp>
      <p:sp>
        <p:nvSpPr>
          <p:cNvPr id="9" name="Rectangle 8">
            <a:extLst>
              <a:ext uri="{FF2B5EF4-FFF2-40B4-BE49-F238E27FC236}">
                <a16:creationId xmlns:a16="http://schemas.microsoft.com/office/drawing/2014/main" id="{76393542-5F3A-4EC3-5B34-AC8EB0430A68}"/>
              </a:ext>
            </a:extLst>
          </p:cNvPr>
          <p:cNvSpPr/>
          <p:nvPr/>
        </p:nvSpPr>
        <p:spPr>
          <a:xfrm>
            <a:off x="9906001" y="2109945"/>
            <a:ext cx="1865566" cy="68088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US" sz="1200" b="1" dirty="0">
                <a:solidFill>
                  <a:srgbClr val="212529"/>
                </a:solidFill>
              </a:rPr>
              <a:t>Related skills and links to other resources </a:t>
            </a:r>
            <a:endParaRPr lang="en-GB" sz="1200" b="1" dirty="0">
              <a:solidFill>
                <a:srgbClr val="212529"/>
              </a:solidFill>
            </a:endParaRPr>
          </a:p>
        </p:txBody>
      </p:sp>
      <p:sp>
        <p:nvSpPr>
          <p:cNvPr id="10" name="Rectangle 9">
            <a:extLst>
              <a:ext uri="{FF2B5EF4-FFF2-40B4-BE49-F238E27FC236}">
                <a16:creationId xmlns:a16="http://schemas.microsoft.com/office/drawing/2014/main" id="{0BD2DBE1-48C2-6464-26BE-CE0018975AC8}"/>
              </a:ext>
            </a:extLst>
          </p:cNvPr>
          <p:cNvSpPr/>
          <p:nvPr/>
        </p:nvSpPr>
        <p:spPr>
          <a:xfrm>
            <a:off x="11384613" y="470123"/>
            <a:ext cx="773907" cy="28235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GB" sz="1200" b="1" dirty="0">
                <a:solidFill>
                  <a:srgbClr val="212529"/>
                </a:solidFill>
              </a:rPr>
              <a:t>Version</a:t>
            </a:r>
          </a:p>
        </p:txBody>
      </p:sp>
    </p:spTree>
    <p:extLst>
      <p:ext uri="{BB962C8B-B14F-4D97-AF65-F5344CB8AC3E}">
        <p14:creationId xmlns:p14="http://schemas.microsoft.com/office/powerpoint/2010/main" val="351048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3" grpId="0" animBg="1"/>
      <p:bldP spid="4" grpId="0" animBg="1"/>
      <p:bldP spid="6"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E79C733-E4C8-842E-206A-2AC7915F1480}"/>
              </a:ext>
            </a:extLst>
          </p:cNvPr>
          <p:cNvGraphicFramePr>
            <a:graphicFrameLocks noGrp="1"/>
          </p:cNvGraphicFramePr>
          <p:nvPr>
            <p:ph idx="1"/>
            <p:extLst>
              <p:ext uri="{D42A27DB-BD31-4B8C-83A1-F6EECF244321}">
                <p14:modId xmlns:p14="http://schemas.microsoft.com/office/powerpoint/2010/main" val="868513662"/>
              </p:ext>
            </p:extLst>
          </p:nvPr>
        </p:nvGraphicFramePr>
        <p:xfrm>
          <a:off x="643418" y="1302147"/>
          <a:ext cx="11009604" cy="3114040"/>
        </p:xfrm>
        <a:graphic>
          <a:graphicData uri="http://schemas.openxmlformats.org/drawingml/2006/table">
            <a:tbl>
              <a:tblPr firstRow="1" firstCol="1" bandRow="1">
                <a:tableStyleId>{7DF18680-E054-41AD-8BC1-D1AEF772440D}</a:tableStyleId>
              </a:tblPr>
              <a:tblGrid>
                <a:gridCol w="4018904">
                  <a:extLst>
                    <a:ext uri="{9D8B030D-6E8A-4147-A177-3AD203B41FA5}">
                      <a16:colId xmlns:a16="http://schemas.microsoft.com/office/drawing/2014/main" val="1837360328"/>
                    </a:ext>
                  </a:extLst>
                </a:gridCol>
                <a:gridCol w="1398140">
                  <a:extLst>
                    <a:ext uri="{9D8B030D-6E8A-4147-A177-3AD203B41FA5}">
                      <a16:colId xmlns:a16="http://schemas.microsoft.com/office/drawing/2014/main" val="4102010838"/>
                    </a:ext>
                  </a:extLst>
                </a:gridCol>
                <a:gridCol w="1398140">
                  <a:extLst>
                    <a:ext uri="{9D8B030D-6E8A-4147-A177-3AD203B41FA5}">
                      <a16:colId xmlns:a16="http://schemas.microsoft.com/office/drawing/2014/main" val="142288851"/>
                    </a:ext>
                  </a:extLst>
                </a:gridCol>
                <a:gridCol w="1398140">
                  <a:extLst>
                    <a:ext uri="{9D8B030D-6E8A-4147-A177-3AD203B41FA5}">
                      <a16:colId xmlns:a16="http://schemas.microsoft.com/office/drawing/2014/main" val="2542348475"/>
                    </a:ext>
                  </a:extLst>
                </a:gridCol>
                <a:gridCol w="1398140">
                  <a:extLst>
                    <a:ext uri="{9D8B030D-6E8A-4147-A177-3AD203B41FA5}">
                      <a16:colId xmlns:a16="http://schemas.microsoft.com/office/drawing/2014/main" val="1682097619"/>
                    </a:ext>
                  </a:extLst>
                </a:gridCol>
                <a:gridCol w="1398140">
                  <a:extLst>
                    <a:ext uri="{9D8B030D-6E8A-4147-A177-3AD203B41FA5}">
                      <a16:colId xmlns:a16="http://schemas.microsoft.com/office/drawing/2014/main" val="125737288"/>
                    </a:ext>
                  </a:extLst>
                </a:gridCol>
              </a:tblGrid>
              <a:tr h="370840">
                <a:tc>
                  <a:txBody>
                    <a:bodyPr/>
                    <a:lstStyle/>
                    <a:p>
                      <a:endParaRPr lang="en-GB" dirty="0">
                        <a:solidFill>
                          <a:srgbClr val="00206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EF8CD"/>
                    </a:solidFill>
                  </a:tcPr>
                </a:tc>
                <a:tc>
                  <a:txBody>
                    <a:bodyPr/>
                    <a:lstStyle/>
                    <a:p>
                      <a:pPr algn="ctr"/>
                      <a:r>
                        <a:rPr lang="en-GB" sz="1400" b="0" dirty="0">
                          <a:solidFill>
                            <a:srgbClr val="002060"/>
                          </a:solidFill>
                        </a:rPr>
                        <a:t>Junior software engineer</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en-GB" sz="1400" b="0" dirty="0">
                          <a:solidFill>
                            <a:srgbClr val="002060"/>
                          </a:solidFill>
                        </a:rPr>
                        <a:t>Software engineer</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en-GB" sz="1400" b="0" dirty="0">
                          <a:solidFill>
                            <a:srgbClr val="002060"/>
                          </a:solidFill>
                        </a:rPr>
                        <a:t>Senior software engineer</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en-GB" sz="1400" b="0" dirty="0">
                          <a:solidFill>
                            <a:srgbClr val="002060"/>
                          </a:solidFill>
                        </a:rPr>
                        <a:t>Lead software engineer</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en-GB" sz="1400" b="0" dirty="0">
                          <a:solidFill>
                            <a:srgbClr val="002060"/>
                          </a:solidFill>
                        </a:rPr>
                        <a:t>Principal engineer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85198656"/>
                  </a:ext>
                </a:extLst>
              </a:tr>
              <a:tr h="370840">
                <a:tc>
                  <a:txBody>
                    <a:bodyPr/>
                    <a:lstStyle/>
                    <a:p>
                      <a:endParaRPr lang="en-GB" dirty="0">
                        <a:solidFill>
                          <a:srgbClr val="002060"/>
                        </a:solidFill>
                      </a:endParaRPr>
                    </a:p>
                  </a:txBody>
                  <a:tcPr>
                    <a:lnL w="12700" cap="flat" cmpd="sng" algn="ctr">
                      <a:solidFill>
                        <a:schemeClr val="tx1"/>
                      </a:solidFill>
                      <a:prstDash val="solid"/>
                      <a:round/>
                      <a:headEnd type="none" w="med" len="med"/>
                      <a:tailEnd type="none" w="med" len="med"/>
                    </a:lnL>
                    <a:solidFill>
                      <a:srgbClr val="FEF8CD"/>
                    </a:solidFill>
                  </a:tcPr>
                </a:tc>
                <a:tc gridSpan="5">
                  <a:txBody>
                    <a:bodyPr/>
                    <a:lstStyle/>
                    <a:p>
                      <a:pPr algn="ctr"/>
                      <a:r>
                        <a:rPr lang="en-GB" sz="1400" b="0" dirty="0">
                          <a:solidFill>
                            <a:srgbClr val="002060"/>
                          </a:solidFill>
                        </a:rPr>
                        <a:t>SFIA levels for each skill</a:t>
                      </a:r>
                    </a:p>
                  </a:txBody>
                  <a:tcPr>
                    <a:lnR w="12700" cap="flat" cmpd="sng" algn="ctr">
                      <a:solidFill>
                        <a:schemeClr val="tx1"/>
                      </a:solidFill>
                      <a:prstDash val="solid"/>
                      <a:round/>
                      <a:headEnd type="none" w="med" len="med"/>
                      <a:tailEnd type="none" w="med" len="med"/>
                    </a:lnR>
                    <a:solidFill>
                      <a:srgbClr val="FEF8CD"/>
                    </a:solidFill>
                  </a:tcPr>
                </a:tc>
                <a:tc hMerge="1">
                  <a:txBody>
                    <a:bodyPr/>
                    <a:lstStyle/>
                    <a:p>
                      <a:pPr algn="ctr"/>
                      <a:endParaRPr lang="en-GB" sz="1600" b="0" dirty="0">
                        <a:solidFill>
                          <a:srgbClr val="002060"/>
                        </a:solidFill>
                      </a:endParaRPr>
                    </a:p>
                  </a:txBody>
                  <a:tcPr>
                    <a:solidFill>
                      <a:srgbClr val="FEF8CD"/>
                    </a:solidFill>
                  </a:tcPr>
                </a:tc>
                <a:tc hMerge="1">
                  <a:txBody>
                    <a:bodyPr/>
                    <a:lstStyle/>
                    <a:p>
                      <a:pPr algn="ctr"/>
                      <a:endParaRPr lang="en-GB" sz="1600" b="0" dirty="0">
                        <a:solidFill>
                          <a:srgbClr val="002060"/>
                        </a:solidFill>
                      </a:endParaRPr>
                    </a:p>
                  </a:txBody>
                  <a:tcPr>
                    <a:solidFill>
                      <a:srgbClr val="FEF8CD"/>
                    </a:solidFill>
                  </a:tcPr>
                </a:tc>
                <a:tc hMerge="1">
                  <a:txBody>
                    <a:bodyPr/>
                    <a:lstStyle/>
                    <a:p>
                      <a:pPr algn="ctr"/>
                      <a:endParaRPr lang="en-GB" sz="1600" b="0" dirty="0">
                        <a:solidFill>
                          <a:srgbClr val="002060"/>
                        </a:solidFill>
                      </a:endParaRPr>
                    </a:p>
                  </a:txBody>
                  <a:tcPr>
                    <a:solidFill>
                      <a:srgbClr val="FEF8CD"/>
                    </a:solidFill>
                  </a:tcPr>
                </a:tc>
                <a:tc hMerge="1">
                  <a:txBody>
                    <a:bodyPr/>
                    <a:lstStyle/>
                    <a:p>
                      <a:pPr algn="ctr"/>
                      <a:endParaRPr lang="en-GB" sz="1600" b="0" dirty="0">
                        <a:solidFill>
                          <a:srgbClr val="002060"/>
                        </a:solidFill>
                      </a:endParaRPr>
                    </a:p>
                  </a:txBody>
                  <a:tcPr>
                    <a:solidFill>
                      <a:srgbClr val="FEF8CD"/>
                    </a:solidFill>
                  </a:tcPr>
                </a:tc>
                <a:extLst>
                  <a:ext uri="{0D108BD9-81ED-4DB2-BD59-A6C34878D82A}">
                    <a16:rowId xmlns:a16="http://schemas.microsoft.com/office/drawing/2014/main" val="1160425811"/>
                  </a:ext>
                </a:extLst>
              </a:tr>
              <a:tr h="370840">
                <a:tc>
                  <a:txBody>
                    <a:bodyPr/>
                    <a:lstStyle/>
                    <a:p>
                      <a:pPr algn="r" fontAlgn="b"/>
                      <a:r>
                        <a:rPr lang="en-GB" sz="1400" b="0" u="none" strike="noStrike" dirty="0">
                          <a:solidFill>
                            <a:srgbClr val="002060"/>
                          </a:solidFill>
                          <a:effectLst/>
                        </a:rPr>
                        <a:t>Programming/software development (PROG)</a:t>
                      </a:r>
                      <a:endParaRPr lang="en-GB" sz="1400" b="0" i="0" u="none" strike="noStrike" dirty="0">
                        <a:solidFill>
                          <a:srgbClr val="002060"/>
                        </a:solidFill>
                        <a:effectLst/>
                        <a:latin typeface="+mn-lt"/>
                      </a:endParaRPr>
                    </a:p>
                  </a:txBody>
                  <a:tcPr anchor="ctr">
                    <a:lnL w="12700" cap="flat" cmpd="sng" algn="ctr">
                      <a:solidFill>
                        <a:schemeClr val="tx1"/>
                      </a:solidFill>
                      <a:prstDash val="solid"/>
                      <a:round/>
                      <a:headEnd type="none" w="med" len="med"/>
                      <a:tailEnd type="none" w="med" len="med"/>
                    </a:lnL>
                    <a:solidFill>
                      <a:srgbClr val="FEF8CD"/>
                    </a:solidFill>
                  </a:tcPr>
                </a:tc>
                <a:tc>
                  <a:txBody>
                    <a:bodyPr/>
                    <a:lstStyle/>
                    <a:p>
                      <a:pPr algn="ctr"/>
                      <a:r>
                        <a:rPr lang="en-GB" sz="1400" dirty="0"/>
                        <a:t>2</a:t>
                      </a:r>
                      <a:endParaRPr lang="en-GB" sz="1400" dirty="0">
                        <a:latin typeface="+mn-lt"/>
                      </a:endParaRPr>
                    </a:p>
                  </a:txBody>
                  <a:tcPr anchor="ctr"/>
                </a:tc>
                <a:tc>
                  <a:txBody>
                    <a:bodyPr/>
                    <a:lstStyle/>
                    <a:p>
                      <a:pPr algn="ctr"/>
                      <a:r>
                        <a:rPr lang="en-GB" sz="1400" dirty="0"/>
                        <a:t>3</a:t>
                      </a:r>
                      <a:endParaRPr lang="en-GB" sz="1400" dirty="0">
                        <a:latin typeface="+mn-lt"/>
                      </a:endParaRPr>
                    </a:p>
                  </a:txBody>
                  <a:tcPr anchor="ctr"/>
                </a:tc>
                <a:tc>
                  <a:txBody>
                    <a:bodyPr/>
                    <a:lstStyle/>
                    <a:p>
                      <a:pPr algn="ctr"/>
                      <a:r>
                        <a:rPr lang="en-GB" sz="1400" dirty="0"/>
                        <a:t>4</a:t>
                      </a:r>
                      <a:endParaRPr lang="en-GB" sz="1400" dirty="0">
                        <a:latin typeface="+mn-lt"/>
                      </a:endParaRPr>
                    </a:p>
                  </a:txBody>
                  <a:tcPr anchor="ctr"/>
                </a:tc>
                <a:tc>
                  <a:txBody>
                    <a:bodyPr/>
                    <a:lstStyle/>
                    <a:p>
                      <a:pPr algn="ctr"/>
                      <a:r>
                        <a:rPr lang="en-GB" sz="1400" dirty="0"/>
                        <a:t>5</a:t>
                      </a:r>
                      <a:endParaRPr lang="en-GB" sz="1400" dirty="0">
                        <a:latin typeface="+mn-lt"/>
                      </a:endParaRPr>
                    </a:p>
                  </a:txBody>
                  <a:tcPr anchor="ctr"/>
                </a:tc>
                <a:tc>
                  <a:txBody>
                    <a:bodyPr/>
                    <a:lstStyle/>
                    <a:p>
                      <a:pPr algn="ctr"/>
                      <a:r>
                        <a:rPr lang="en-GB" sz="1400" dirty="0"/>
                        <a:t>6</a:t>
                      </a:r>
                      <a:endParaRPr lang="en-GB" sz="140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71582037"/>
                  </a:ext>
                </a:extLst>
              </a:tr>
              <a:tr h="370840">
                <a:tc>
                  <a:txBody>
                    <a:bodyPr/>
                    <a:lstStyle/>
                    <a:p>
                      <a:pPr algn="r" fontAlgn="b"/>
                      <a:r>
                        <a:rPr lang="en-GB" sz="1400" b="0" u="none" strike="noStrike" dirty="0">
                          <a:solidFill>
                            <a:srgbClr val="002060"/>
                          </a:solidFill>
                          <a:effectLst/>
                        </a:rPr>
                        <a:t>Software design (SWDN)</a:t>
                      </a:r>
                      <a:endParaRPr lang="en-GB" sz="1400" b="0" i="0" u="none" strike="noStrike" dirty="0">
                        <a:solidFill>
                          <a:srgbClr val="002060"/>
                        </a:solidFill>
                        <a:effectLst/>
                        <a:latin typeface="+mn-lt"/>
                      </a:endParaRPr>
                    </a:p>
                  </a:txBody>
                  <a:tcPr anchor="ctr">
                    <a:lnL w="12700" cap="flat" cmpd="sng" algn="ctr">
                      <a:solidFill>
                        <a:schemeClr val="tx1"/>
                      </a:solidFill>
                      <a:prstDash val="solid"/>
                      <a:round/>
                      <a:headEnd type="none" w="med" len="med"/>
                      <a:tailEnd type="none" w="med" len="med"/>
                    </a:lnL>
                    <a:solidFill>
                      <a:srgbClr val="FEF8CD"/>
                    </a:solidFill>
                  </a:tcPr>
                </a:tc>
                <a:tc>
                  <a:txBody>
                    <a:bodyPr/>
                    <a:lstStyle/>
                    <a:p>
                      <a:pPr algn="ctr"/>
                      <a:endParaRPr lang="en-GB" sz="1400" dirty="0">
                        <a:latin typeface="+mn-lt"/>
                      </a:endParaRPr>
                    </a:p>
                  </a:txBody>
                  <a:tcPr anchor="ctr"/>
                </a:tc>
                <a:tc>
                  <a:txBody>
                    <a:bodyPr/>
                    <a:lstStyle/>
                    <a:p>
                      <a:pPr algn="ctr"/>
                      <a:r>
                        <a:rPr lang="en-GB" sz="1400" dirty="0"/>
                        <a:t>2</a:t>
                      </a:r>
                      <a:endParaRPr lang="en-GB" sz="1400" dirty="0">
                        <a:latin typeface="+mn-lt"/>
                      </a:endParaRPr>
                    </a:p>
                  </a:txBody>
                  <a:tcPr anchor="ctr"/>
                </a:tc>
                <a:tc>
                  <a:txBody>
                    <a:bodyPr/>
                    <a:lstStyle/>
                    <a:p>
                      <a:pPr algn="ctr"/>
                      <a:r>
                        <a:rPr lang="en-GB" sz="1400" dirty="0"/>
                        <a:t>3</a:t>
                      </a:r>
                      <a:endParaRPr lang="en-GB" sz="1400" dirty="0">
                        <a:latin typeface="+mn-lt"/>
                      </a:endParaRPr>
                    </a:p>
                  </a:txBody>
                  <a:tcPr anchor="ctr"/>
                </a:tc>
                <a:tc>
                  <a:txBody>
                    <a:bodyPr/>
                    <a:lstStyle/>
                    <a:p>
                      <a:pPr algn="ctr"/>
                      <a:r>
                        <a:rPr lang="en-GB" sz="1400" dirty="0"/>
                        <a:t>4</a:t>
                      </a:r>
                      <a:endParaRPr lang="en-GB" sz="1400" dirty="0">
                        <a:latin typeface="+mn-lt"/>
                      </a:endParaRPr>
                    </a:p>
                  </a:txBody>
                  <a:tcPr anchor="ctr"/>
                </a:tc>
                <a:tc>
                  <a:txBody>
                    <a:bodyPr/>
                    <a:lstStyle/>
                    <a:p>
                      <a:pPr algn="ctr"/>
                      <a:endParaRPr lang="en-GB" sz="140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8381139"/>
                  </a:ext>
                </a:extLst>
              </a:tr>
              <a:tr h="370840">
                <a:tc>
                  <a:txBody>
                    <a:bodyPr/>
                    <a:lstStyle/>
                    <a:p>
                      <a:pPr algn="r" fontAlgn="b"/>
                      <a:r>
                        <a:rPr lang="en-GB" sz="1400" b="0" u="none" strike="noStrike" dirty="0">
                          <a:solidFill>
                            <a:srgbClr val="002060"/>
                          </a:solidFill>
                          <a:effectLst/>
                        </a:rPr>
                        <a:t>Functional testing (TEST)</a:t>
                      </a:r>
                      <a:endParaRPr lang="en-GB" sz="1400" b="0" i="0" u="none" strike="noStrike" dirty="0">
                        <a:solidFill>
                          <a:srgbClr val="002060"/>
                        </a:solidFill>
                        <a:effectLst/>
                        <a:latin typeface="+mn-lt"/>
                      </a:endParaRPr>
                    </a:p>
                  </a:txBody>
                  <a:tcPr anchor="ctr">
                    <a:lnL w="12700" cap="flat" cmpd="sng" algn="ctr">
                      <a:solidFill>
                        <a:schemeClr val="tx1"/>
                      </a:solidFill>
                      <a:prstDash val="solid"/>
                      <a:round/>
                      <a:headEnd type="none" w="med" len="med"/>
                      <a:tailEnd type="none" w="med" len="med"/>
                    </a:lnL>
                    <a:solidFill>
                      <a:srgbClr val="FEF8CD"/>
                    </a:solidFill>
                  </a:tcPr>
                </a:tc>
                <a:tc>
                  <a:txBody>
                    <a:bodyPr/>
                    <a:lstStyle/>
                    <a:p>
                      <a:pPr algn="ctr"/>
                      <a:r>
                        <a:rPr lang="en-GB" sz="1400" dirty="0"/>
                        <a:t>1</a:t>
                      </a:r>
                      <a:endParaRPr lang="en-GB" sz="1400" dirty="0">
                        <a:latin typeface="+mn-lt"/>
                      </a:endParaRPr>
                    </a:p>
                  </a:txBody>
                  <a:tcPr anchor="ctr"/>
                </a:tc>
                <a:tc>
                  <a:txBody>
                    <a:bodyPr/>
                    <a:lstStyle/>
                    <a:p>
                      <a:pPr algn="ctr"/>
                      <a:r>
                        <a:rPr lang="en-GB" sz="1400" dirty="0"/>
                        <a:t>2</a:t>
                      </a:r>
                      <a:endParaRPr lang="en-GB" sz="1400" dirty="0">
                        <a:latin typeface="+mn-lt"/>
                      </a:endParaRPr>
                    </a:p>
                  </a:txBody>
                  <a:tcPr anchor="ctr"/>
                </a:tc>
                <a:tc>
                  <a:txBody>
                    <a:bodyPr/>
                    <a:lstStyle/>
                    <a:p>
                      <a:pPr algn="ctr"/>
                      <a:r>
                        <a:rPr lang="en-GB" sz="1400" dirty="0"/>
                        <a:t>3</a:t>
                      </a:r>
                      <a:endParaRPr lang="en-GB" sz="1400" dirty="0">
                        <a:latin typeface="+mn-lt"/>
                      </a:endParaRPr>
                    </a:p>
                  </a:txBody>
                  <a:tcPr anchor="ctr"/>
                </a:tc>
                <a:tc>
                  <a:txBody>
                    <a:bodyPr/>
                    <a:lstStyle/>
                    <a:p>
                      <a:pPr algn="ctr"/>
                      <a:r>
                        <a:rPr lang="en-GB" sz="1400" dirty="0"/>
                        <a:t>4</a:t>
                      </a:r>
                      <a:endParaRPr lang="en-GB" sz="1400" dirty="0">
                        <a:latin typeface="+mn-lt"/>
                      </a:endParaRPr>
                    </a:p>
                  </a:txBody>
                  <a:tcPr anchor="ctr"/>
                </a:tc>
                <a:tc>
                  <a:txBody>
                    <a:bodyPr/>
                    <a:lstStyle/>
                    <a:p>
                      <a:pPr algn="ctr"/>
                      <a:endParaRPr lang="en-GB" sz="140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88491630"/>
                  </a:ext>
                </a:extLst>
              </a:tr>
              <a:tr h="370840">
                <a:tc>
                  <a:txBody>
                    <a:bodyPr/>
                    <a:lstStyle/>
                    <a:p>
                      <a:pPr algn="r" fontAlgn="b"/>
                      <a:r>
                        <a:rPr lang="en-US" sz="1400" b="0" u="none" strike="noStrike" dirty="0">
                          <a:solidFill>
                            <a:srgbClr val="002060"/>
                          </a:solidFill>
                          <a:effectLst/>
                        </a:rPr>
                        <a:t>Systems integration and build (SINT)</a:t>
                      </a:r>
                      <a:endParaRPr lang="en-US" sz="1400" b="0" i="0" u="none" strike="noStrike" dirty="0">
                        <a:solidFill>
                          <a:srgbClr val="002060"/>
                        </a:solidFill>
                        <a:effectLst/>
                        <a:latin typeface="+mn-lt"/>
                      </a:endParaRPr>
                    </a:p>
                  </a:txBody>
                  <a:tcPr anchor="ctr">
                    <a:lnL w="12700" cap="flat" cmpd="sng" algn="ctr">
                      <a:solidFill>
                        <a:schemeClr val="tx1"/>
                      </a:solidFill>
                      <a:prstDash val="solid"/>
                      <a:round/>
                      <a:headEnd type="none" w="med" len="med"/>
                      <a:tailEnd type="none" w="med" len="med"/>
                    </a:lnL>
                    <a:solidFill>
                      <a:srgbClr val="FEF8CD"/>
                    </a:solidFill>
                  </a:tcPr>
                </a:tc>
                <a:tc>
                  <a:txBody>
                    <a:bodyPr/>
                    <a:lstStyle/>
                    <a:p>
                      <a:pPr algn="ctr"/>
                      <a:r>
                        <a:rPr lang="en-GB" sz="1400" dirty="0"/>
                        <a:t>2</a:t>
                      </a:r>
                      <a:endParaRPr lang="en-GB" sz="1400" dirty="0">
                        <a:latin typeface="+mn-lt"/>
                      </a:endParaRPr>
                    </a:p>
                  </a:txBody>
                  <a:tcPr anchor="ctr"/>
                </a:tc>
                <a:tc>
                  <a:txBody>
                    <a:bodyPr/>
                    <a:lstStyle/>
                    <a:p>
                      <a:pPr algn="ctr"/>
                      <a:r>
                        <a:rPr lang="en-GB" sz="1400" dirty="0"/>
                        <a:t>3</a:t>
                      </a:r>
                      <a:endParaRPr lang="en-GB" sz="1400" dirty="0">
                        <a:latin typeface="+mn-lt"/>
                      </a:endParaRPr>
                    </a:p>
                  </a:txBody>
                  <a:tcPr anchor="ctr"/>
                </a:tc>
                <a:tc>
                  <a:txBody>
                    <a:bodyPr/>
                    <a:lstStyle/>
                    <a:p>
                      <a:pPr algn="ctr"/>
                      <a:r>
                        <a:rPr lang="en-GB" sz="1400" dirty="0"/>
                        <a:t>4</a:t>
                      </a:r>
                      <a:endParaRPr lang="en-GB" sz="1400" dirty="0">
                        <a:latin typeface="+mn-lt"/>
                      </a:endParaRPr>
                    </a:p>
                  </a:txBody>
                  <a:tcPr anchor="ctr"/>
                </a:tc>
                <a:tc>
                  <a:txBody>
                    <a:bodyPr/>
                    <a:lstStyle/>
                    <a:p>
                      <a:pPr algn="ctr"/>
                      <a:r>
                        <a:rPr lang="en-GB" sz="1400" dirty="0"/>
                        <a:t>5</a:t>
                      </a:r>
                      <a:endParaRPr lang="en-GB" sz="1400" dirty="0">
                        <a:latin typeface="+mn-lt"/>
                      </a:endParaRPr>
                    </a:p>
                  </a:txBody>
                  <a:tcPr anchor="ctr"/>
                </a:tc>
                <a:tc>
                  <a:txBody>
                    <a:bodyPr/>
                    <a:lstStyle/>
                    <a:p>
                      <a:pPr algn="ctr"/>
                      <a:r>
                        <a:rPr lang="en-GB" sz="1400" dirty="0"/>
                        <a:t>6</a:t>
                      </a:r>
                      <a:endParaRPr lang="en-GB" sz="140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16255912"/>
                  </a:ext>
                </a:extLst>
              </a:tr>
              <a:tr h="370840">
                <a:tc>
                  <a:txBody>
                    <a:bodyPr/>
                    <a:lstStyle/>
                    <a:p>
                      <a:pPr algn="r" fontAlgn="b"/>
                      <a:r>
                        <a:rPr lang="en-GB" sz="1400" b="0" u="none" strike="noStrike" dirty="0">
                          <a:solidFill>
                            <a:srgbClr val="002060"/>
                          </a:solidFill>
                          <a:effectLst/>
                        </a:rPr>
                        <a:t>Systems development management (DLMG)</a:t>
                      </a:r>
                      <a:endParaRPr lang="en-GB" sz="1400" b="0" i="0" u="none" strike="noStrike" dirty="0">
                        <a:solidFill>
                          <a:srgbClr val="002060"/>
                        </a:solidFill>
                        <a:effectLst/>
                        <a:latin typeface="+mn-lt"/>
                      </a:endParaRPr>
                    </a:p>
                  </a:txBody>
                  <a:tcPr anchor="ctr">
                    <a:lnL w="12700" cap="flat" cmpd="sng" algn="ctr">
                      <a:solidFill>
                        <a:schemeClr val="tx1"/>
                      </a:solidFill>
                      <a:prstDash val="solid"/>
                      <a:round/>
                      <a:headEnd type="none" w="med" len="med"/>
                      <a:tailEnd type="none" w="med" len="med"/>
                    </a:lnL>
                    <a:solidFill>
                      <a:srgbClr val="FEF8CD"/>
                    </a:solidFill>
                  </a:tcPr>
                </a:tc>
                <a:tc>
                  <a:txBody>
                    <a:bodyPr/>
                    <a:lstStyle/>
                    <a:p>
                      <a:pPr algn="ctr"/>
                      <a:endParaRPr lang="en-GB" sz="1400">
                        <a:latin typeface="+mn-lt"/>
                      </a:endParaRPr>
                    </a:p>
                  </a:txBody>
                  <a:tcPr anchor="ctr"/>
                </a:tc>
                <a:tc>
                  <a:txBody>
                    <a:bodyPr/>
                    <a:lstStyle/>
                    <a:p>
                      <a:pPr algn="ctr"/>
                      <a:endParaRPr lang="en-GB" sz="1400">
                        <a:latin typeface="+mn-lt"/>
                      </a:endParaRPr>
                    </a:p>
                  </a:txBody>
                  <a:tcPr anchor="ctr"/>
                </a:tc>
                <a:tc>
                  <a:txBody>
                    <a:bodyPr/>
                    <a:lstStyle/>
                    <a:p>
                      <a:pPr algn="ctr"/>
                      <a:endParaRPr lang="en-GB" sz="1400" dirty="0">
                        <a:latin typeface="+mn-lt"/>
                      </a:endParaRPr>
                    </a:p>
                  </a:txBody>
                  <a:tcPr anchor="ctr"/>
                </a:tc>
                <a:tc>
                  <a:txBody>
                    <a:bodyPr/>
                    <a:lstStyle/>
                    <a:p>
                      <a:pPr algn="ctr"/>
                      <a:r>
                        <a:rPr lang="en-GB" sz="1400" dirty="0"/>
                        <a:t>5</a:t>
                      </a:r>
                      <a:endParaRPr lang="en-GB" sz="1400" dirty="0">
                        <a:latin typeface="+mn-lt"/>
                      </a:endParaRPr>
                    </a:p>
                  </a:txBody>
                  <a:tcPr anchor="ctr"/>
                </a:tc>
                <a:tc>
                  <a:txBody>
                    <a:bodyPr/>
                    <a:lstStyle/>
                    <a:p>
                      <a:pPr algn="ctr"/>
                      <a:r>
                        <a:rPr lang="en-GB" sz="1400" dirty="0"/>
                        <a:t>6</a:t>
                      </a:r>
                      <a:endParaRPr lang="en-GB" sz="140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9473059"/>
                  </a:ext>
                </a:extLst>
              </a:tr>
              <a:tr h="370840">
                <a:tc>
                  <a:txBody>
                    <a:bodyPr/>
                    <a:lstStyle/>
                    <a:p>
                      <a:pPr algn="r" fontAlgn="b"/>
                      <a:r>
                        <a:rPr lang="en-GB" sz="1400" b="0" u="none" strike="noStrike" dirty="0">
                          <a:solidFill>
                            <a:srgbClr val="002060"/>
                          </a:solidFill>
                          <a:effectLst/>
                        </a:rPr>
                        <a:t>Specialist advice (TECH)</a:t>
                      </a:r>
                      <a:endParaRPr lang="en-GB" sz="1400" b="0" i="0" u="none" strike="noStrike" dirty="0">
                        <a:solidFill>
                          <a:srgbClr val="00206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EF8CD"/>
                    </a:solidFill>
                  </a:tcPr>
                </a:tc>
                <a:tc>
                  <a:txBody>
                    <a:bodyPr/>
                    <a:lstStyle/>
                    <a:p>
                      <a:pPr algn="r"/>
                      <a:endParaRPr lang="en-GB" sz="140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r"/>
                      <a:endParaRPr lang="en-GB" sz="14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1400" dirty="0"/>
                        <a:t>4</a:t>
                      </a:r>
                      <a:endParaRPr lang="en-GB" sz="14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1400" dirty="0"/>
                        <a:t>5</a:t>
                      </a:r>
                      <a:endParaRPr lang="en-GB" sz="14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algn="r"/>
                      <a:endParaRPr lang="en-GB" sz="1400" dirty="0">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856644"/>
                  </a:ext>
                </a:extLst>
              </a:tr>
            </a:tbl>
          </a:graphicData>
        </a:graphic>
      </p:graphicFrame>
      <p:sp>
        <p:nvSpPr>
          <p:cNvPr id="8" name="Rectangle 7">
            <a:extLst>
              <a:ext uri="{FF2B5EF4-FFF2-40B4-BE49-F238E27FC236}">
                <a16:creationId xmlns:a16="http://schemas.microsoft.com/office/drawing/2014/main" id="{7AAE8219-238B-FADE-83F1-6515DE957CA0}"/>
              </a:ext>
            </a:extLst>
          </p:cNvPr>
          <p:cNvSpPr/>
          <p:nvPr/>
        </p:nvSpPr>
        <p:spPr>
          <a:xfrm>
            <a:off x="4861932" y="5087502"/>
            <a:ext cx="6556917" cy="46835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US" sz="1600" b="1" dirty="0">
                <a:solidFill>
                  <a:srgbClr val="212529"/>
                </a:solidFill>
              </a:rPr>
              <a:t>Job roles combine multiple SFIA skills </a:t>
            </a:r>
            <a:endParaRPr lang="en-GB" sz="1600" b="1" dirty="0">
              <a:solidFill>
                <a:srgbClr val="212529"/>
              </a:solidFill>
            </a:endParaRPr>
          </a:p>
        </p:txBody>
      </p:sp>
      <p:sp>
        <p:nvSpPr>
          <p:cNvPr id="9" name="Rectangle 8">
            <a:extLst>
              <a:ext uri="{FF2B5EF4-FFF2-40B4-BE49-F238E27FC236}">
                <a16:creationId xmlns:a16="http://schemas.microsoft.com/office/drawing/2014/main" id="{191B97D2-192A-BA7D-5A05-7159325857DC}"/>
              </a:ext>
            </a:extLst>
          </p:cNvPr>
          <p:cNvSpPr/>
          <p:nvPr/>
        </p:nvSpPr>
        <p:spPr>
          <a:xfrm>
            <a:off x="133815" y="1399345"/>
            <a:ext cx="4404731" cy="70075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US" sz="1600" b="1" dirty="0">
                <a:solidFill>
                  <a:srgbClr val="212529"/>
                </a:solidFill>
              </a:rPr>
              <a:t>Flexibility by design - employers name jobs and match skills to their jobs</a:t>
            </a:r>
            <a:endParaRPr lang="en-GB" sz="1600" b="1" dirty="0">
              <a:solidFill>
                <a:srgbClr val="212529"/>
              </a:solidFill>
            </a:endParaRPr>
          </a:p>
        </p:txBody>
      </p:sp>
      <p:sp>
        <p:nvSpPr>
          <p:cNvPr id="12" name="Rectangle 11">
            <a:extLst>
              <a:ext uri="{FF2B5EF4-FFF2-40B4-BE49-F238E27FC236}">
                <a16:creationId xmlns:a16="http://schemas.microsoft.com/office/drawing/2014/main" id="{266162BB-4C71-3113-5B6B-E2A3E7552796}"/>
              </a:ext>
            </a:extLst>
          </p:cNvPr>
          <p:cNvSpPr/>
          <p:nvPr/>
        </p:nvSpPr>
        <p:spPr>
          <a:xfrm>
            <a:off x="133815" y="2888904"/>
            <a:ext cx="1888272" cy="70075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US" sz="1600" b="1" dirty="0">
                <a:solidFill>
                  <a:srgbClr val="212529"/>
                </a:solidFill>
              </a:rPr>
              <a:t>SFIA describes skills not job titles</a:t>
            </a:r>
            <a:endParaRPr lang="en-GB" sz="1600" b="1" dirty="0">
              <a:solidFill>
                <a:srgbClr val="212529"/>
              </a:solidFill>
            </a:endParaRPr>
          </a:p>
        </p:txBody>
      </p:sp>
      <p:sp>
        <p:nvSpPr>
          <p:cNvPr id="13" name="Arrow: Pentagon 12">
            <a:extLst>
              <a:ext uri="{FF2B5EF4-FFF2-40B4-BE49-F238E27FC236}">
                <a16:creationId xmlns:a16="http://schemas.microsoft.com/office/drawing/2014/main" id="{BD033DFC-2FD4-B7DE-B95A-E82859ED9345}"/>
              </a:ext>
            </a:extLst>
          </p:cNvPr>
          <p:cNvSpPr/>
          <p:nvPr/>
        </p:nvSpPr>
        <p:spPr>
          <a:xfrm>
            <a:off x="4966812" y="782793"/>
            <a:ext cx="6343444" cy="406578"/>
          </a:xfrm>
          <a:prstGeom prst="homePlate">
            <a:avLst/>
          </a:prstGeom>
          <a:solidFill>
            <a:srgbClr val="2465BA"/>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lvl="0" algn="ctr">
              <a:defRPr/>
            </a:pPr>
            <a:r>
              <a:rPr lang="en-US" sz="1400" b="1">
                <a:solidFill>
                  <a:schemeClr val="bg1"/>
                </a:solidFill>
              </a:rPr>
              <a:t>Increasing responsibility, accountability, impact</a:t>
            </a:r>
            <a:endParaRPr lang="en-US" sz="1400" dirty="0">
              <a:solidFill>
                <a:schemeClr val="bg1"/>
              </a:solidFill>
            </a:endParaRPr>
          </a:p>
        </p:txBody>
      </p:sp>
      <p:sp>
        <p:nvSpPr>
          <p:cNvPr id="14" name="TextBox 13">
            <a:extLst>
              <a:ext uri="{FF2B5EF4-FFF2-40B4-BE49-F238E27FC236}">
                <a16:creationId xmlns:a16="http://schemas.microsoft.com/office/drawing/2014/main" id="{3075EF2E-C671-D35E-5FB2-EB870A5416E8}"/>
              </a:ext>
            </a:extLst>
          </p:cNvPr>
          <p:cNvSpPr txBox="1"/>
          <p:nvPr/>
        </p:nvSpPr>
        <p:spPr>
          <a:xfrm>
            <a:off x="6901733" y="4629547"/>
            <a:ext cx="4646849" cy="369332"/>
          </a:xfrm>
          <a:prstGeom prst="rect">
            <a:avLst/>
          </a:prstGeom>
          <a:noFill/>
        </p:spPr>
        <p:txBody>
          <a:bodyPr wrap="none" rtlCol="0">
            <a:spAutoFit/>
          </a:bodyPr>
          <a:lstStyle/>
          <a:p>
            <a:pPr algn="r"/>
            <a:r>
              <a:rPr lang="en-GB" i="1" dirty="0"/>
              <a:t>Illustrative job titles and skills and skill levels</a:t>
            </a:r>
          </a:p>
        </p:txBody>
      </p:sp>
    </p:spTree>
    <p:extLst>
      <p:ext uri="{BB962C8B-B14F-4D97-AF65-F5344CB8AC3E}">
        <p14:creationId xmlns:p14="http://schemas.microsoft.com/office/powerpoint/2010/main" val="42238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BD511-0959-F285-F94A-97A6B812E7B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D9AFBA1-B545-8AAE-0A4B-68B179B7B3BC}"/>
              </a:ext>
            </a:extLst>
          </p:cNvPr>
          <p:cNvGrpSpPr/>
          <p:nvPr/>
        </p:nvGrpSpPr>
        <p:grpSpPr>
          <a:xfrm>
            <a:off x="333375" y="845296"/>
            <a:ext cx="3648075" cy="5793629"/>
            <a:chOff x="333375" y="845296"/>
            <a:chExt cx="3648075" cy="5793629"/>
          </a:xfrm>
        </p:grpSpPr>
        <p:sp>
          <p:nvSpPr>
            <p:cNvPr id="6" name="Rectangle 5">
              <a:extLst>
                <a:ext uri="{FF2B5EF4-FFF2-40B4-BE49-F238E27FC236}">
                  <a16:creationId xmlns:a16="http://schemas.microsoft.com/office/drawing/2014/main" id="{74F14AC1-C869-2836-4B2A-F91C6B8DE73D}"/>
                </a:ext>
              </a:extLst>
            </p:cNvPr>
            <p:cNvSpPr/>
            <p:nvPr/>
          </p:nvSpPr>
          <p:spPr>
            <a:xfrm>
              <a:off x="333375" y="845296"/>
              <a:ext cx="3648075" cy="579362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5C1D5A88-B4DA-127A-A48E-4F4D5FE44909}"/>
                </a:ext>
              </a:extLst>
            </p:cNvPr>
            <p:cNvSpPr txBox="1"/>
            <p:nvPr/>
          </p:nvSpPr>
          <p:spPr>
            <a:xfrm>
              <a:off x="447412" y="921181"/>
              <a:ext cx="3420000" cy="720000"/>
            </a:xfrm>
            <a:prstGeom prst="rect">
              <a:avLst/>
            </a:prstGeom>
            <a:solidFill>
              <a:schemeClr val="bg1"/>
            </a:solidFill>
          </p:spPr>
          <p:txBody>
            <a:bodyPr wrap="square" rtlCol="0">
              <a:noAutofit/>
            </a:bodyPr>
            <a:lstStyle/>
            <a:p>
              <a:pPr algn="ctr"/>
              <a:r>
                <a:rPr lang="en-US" b="0" i="0" dirty="0">
                  <a:solidFill>
                    <a:srgbClr val="212529"/>
                  </a:solidFill>
                  <a:effectLst/>
                  <a:latin typeface="IBM Plex Sans" panose="020B0503050203000203" pitchFamily="34" charset="0"/>
                </a:rPr>
                <a:t>Programming/software development: Level 3</a:t>
              </a:r>
            </a:p>
            <a:p>
              <a:pPr algn="ctr"/>
              <a:endParaRPr lang="en-GB" dirty="0"/>
            </a:p>
          </p:txBody>
        </p:sp>
      </p:grpSp>
      <p:grpSp>
        <p:nvGrpSpPr>
          <p:cNvPr id="5" name="Group 4">
            <a:extLst>
              <a:ext uri="{FF2B5EF4-FFF2-40B4-BE49-F238E27FC236}">
                <a16:creationId xmlns:a16="http://schemas.microsoft.com/office/drawing/2014/main" id="{C1720E24-1C01-C0A0-EB54-44CD3C5A5547}"/>
              </a:ext>
            </a:extLst>
          </p:cNvPr>
          <p:cNvGrpSpPr/>
          <p:nvPr/>
        </p:nvGrpSpPr>
        <p:grpSpPr>
          <a:xfrm>
            <a:off x="4255519" y="845295"/>
            <a:ext cx="3648075" cy="5793629"/>
            <a:chOff x="4255519" y="845295"/>
            <a:chExt cx="3648075" cy="5793629"/>
          </a:xfrm>
        </p:grpSpPr>
        <p:sp>
          <p:nvSpPr>
            <p:cNvPr id="7" name="Rectangle 6">
              <a:extLst>
                <a:ext uri="{FF2B5EF4-FFF2-40B4-BE49-F238E27FC236}">
                  <a16:creationId xmlns:a16="http://schemas.microsoft.com/office/drawing/2014/main" id="{036DC673-42C0-8017-B1D7-434AB5996EE5}"/>
                </a:ext>
              </a:extLst>
            </p:cNvPr>
            <p:cNvSpPr/>
            <p:nvPr/>
          </p:nvSpPr>
          <p:spPr>
            <a:xfrm>
              <a:off x="4255519" y="845295"/>
              <a:ext cx="3648075" cy="579362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11195CB-327D-D16F-C00B-A5EA1ECDC9FC}"/>
                </a:ext>
              </a:extLst>
            </p:cNvPr>
            <p:cNvSpPr txBox="1"/>
            <p:nvPr/>
          </p:nvSpPr>
          <p:spPr>
            <a:xfrm>
              <a:off x="4369556" y="921181"/>
              <a:ext cx="3420000" cy="720000"/>
            </a:xfrm>
            <a:prstGeom prst="rect">
              <a:avLst/>
            </a:prstGeom>
            <a:solidFill>
              <a:schemeClr val="bg1"/>
            </a:solidFill>
          </p:spPr>
          <p:txBody>
            <a:bodyPr wrap="square" rtlCol="0">
              <a:noAutofit/>
            </a:bodyPr>
            <a:lstStyle/>
            <a:p>
              <a:pPr algn="ctr"/>
              <a:r>
                <a:rPr lang="en-US" b="0" i="0" dirty="0">
                  <a:solidFill>
                    <a:srgbClr val="212529"/>
                  </a:solidFill>
                  <a:effectLst/>
                  <a:latin typeface="IBM Plex Sans" panose="020B0503050203000203" pitchFamily="34" charset="0"/>
                </a:rPr>
                <a:t>Programming/software development: Level 4</a:t>
              </a:r>
            </a:p>
            <a:p>
              <a:pPr algn="ctr"/>
              <a:endParaRPr lang="en-GB" dirty="0"/>
            </a:p>
          </p:txBody>
        </p:sp>
      </p:grpSp>
      <p:grpSp>
        <p:nvGrpSpPr>
          <p:cNvPr id="11" name="Group 10">
            <a:extLst>
              <a:ext uri="{FF2B5EF4-FFF2-40B4-BE49-F238E27FC236}">
                <a16:creationId xmlns:a16="http://schemas.microsoft.com/office/drawing/2014/main" id="{3B341F1E-018C-B611-E2F0-119DE2064D12}"/>
              </a:ext>
            </a:extLst>
          </p:cNvPr>
          <p:cNvGrpSpPr/>
          <p:nvPr/>
        </p:nvGrpSpPr>
        <p:grpSpPr>
          <a:xfrm>
            <a:off x="8177663" y="845294"/>
            <a:ext cx="3648075" cy="5793629"/>
            <a:chOff x="8177663" y="845294"/>
            <a:chExt cx="3648075" cy="5793629"/>
          </a:xfrm>
        </p:grpSpPr>
        <p:sp>
          <p:nvSpPr>
            <p:cNvPr id="9" name="Rectangle 8">
              <a:extLst>
                <a:ext uri="{FF2B5EF4-FFF2-40B4-BE49-F238E27FC236}">
                  <a16:creationId xmlns:a16="http://schemas.microsoft.com/office/drawing/2014/main" id="{2BF2E47F-8A72-E2D9-48F2-ACE283ED1C4F}"/>
                </a:ext>
              </a:extLst>
            </p:cNvPr>
            <p:cNvSpPr/>
            <p:nvPr/>
          </p:nvSpPr>
          <p:spPr>
            <a:xfrm>
              <a:off x="8177663" y="845294"/>
              <a:ext cx="3648075" cy="579362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0FB9067-FED7-8D22-3055-C8CBB7A5BE13}"/>
                </a:ext>
              </a:extLst>
            </p:cNvPr>
            <p:cNvSpPr txBox="1"/>
            <p:nvPr/>
          </p:nvSpPr>
          <p:spPr>
            <a:xfrm>
              <a:off x="8291700" y="921181"/>
              <a:ext cx="3420000" cy="720000"/>
            </a:xfrm>
            <a:prstGeom prst="rect">
              <a:avLst/>
            </a:prstGeom>
            <a:solidFill>
              <a:schemeClr val="bg1"/>
            </a:solidFill>
          </p:spPr>
          <p:txBody>
            <a:bodyPr wrap="square" rtlCol="0">
              <a:noAutofit/>
            </a:bodyPr>
            <a:lstStyle/>
            <a:p>
              <a:pPr algn="ctr"/>
              <a:r>
                <a:rPr lang="en-US" b="0" i="0" dirty="0">
                  <a:solidFill>
                    <a:srgbClr val="212529"/>
                  </a:solidFill>
                  <a:effectLst/>
                  <a:latin typeface="IBM Plex Sans" panose="020B0503050203000203" pitchFamily="34" charset="0"/>
                </a:rPr>
                <a:t>Programming/software development: Level 5</a:t>
              </a:r>
            </a:p>
            <a:p>
              <a:pPr algn="ctr"/>
              <a:endParaRPr lang="en-GB" dirty="0"/>
            </a:p>
          </p:txBody>
        </p:sp>
      </p:grpSp>
      <p:sp>
        <p:nvSpPr>
          <p:cNvPr id="10" name="Arrow: Chevron 9">
            <a:extLst>
              <a:ext uri="{FF2B5EF4-FFF2-40B4-BE49-F238E27FC236}">
                <a16:creationId xmlns:a16="http://schemas.microsoft.com/office/drawing/2014/main" id="{EFC7D7ED-7748-5C62-D6C1-C8DD285965D6}"/>
              </a:ext>
            </a:extLst>
          </p:cNvPr>
          <p:cNvSpPr/>
          <p:nvPr/>
        </p:nvSpPr>
        <p:spPr>
          <a:xfrm>
            <a:off x="493987" y="289347"/>
            <a:ext cx="10764563" cy="414064"/>
          </a:xfrm>
          <a:prstGeom prst="chevron">
            <a:avLst/>
          </a:prstGeom>
          <a:solidFill>
            <a:srgbClr val="2465BA"/>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800" b="1" dirty="0">
                <a:solidFill>
                  <a:schemeClr val="bg1"/>
                </a:solidFill>
              </a:rPr>
              <a:t>SFIA levels describe increasing responsibility, accountability and impact</a:t>
            </a:r>
          </a:p>
        </p:txBody>
      </p:sp>
      <p:sp>
        <p:nvSpPr>
          <p:cNvPr id="3" name="Rectangle: Rounded Corners 2">
            <a:extLst>
              <a:ext uri="{FF2B5EF4-FFF2-40B4-BE49-F238E27FC236}">
                <a16:creationId xmlns:a16="http://schemas.microsoft.com/office/drawing/2014/main" id="{320F8E2D-82C3-19BE-CF96-C8A4DEB9E03B}"/>
              </a:ext>
            </a:extLst>
          </p:cNvPr>
          <p:cNvSpPr/>
          <p:nvPr/>
        </p:nvSpPr>
        <p:spPr>
          <a:xfrm>
            <a:off x="447412" y="4366391"/>
            <a:ext cx="3420000" cy="2202262"/>
          </a:xfrm>
          <a:prstGeom prst="roundRect">
            <a:avLst/>
          </a:prstGeom>
          <a:solidFill>
            <a:schemeClr val="bg1"/>
          </a:solidFill>
          <a:ln w="57150">
            <a:solidFill>
              <a:srgbClr val="2465BA"/>
            </a:solid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144000" rtlCol="0" anchor="t"/>
          <a:lstStyle/>
          <a:p>
            <a:pPr>
              <a:spcAft>
                <a:spcPts val="600"/>
              </a:spcAft>
            </a:pPr>
            <a:r>
              <a:rPr lang="en-US" sz="1000" dirty="0">
                <a:solidFill>
                  <a:srgbClr val="212529"/>
                </a:solidFill>
                <a:latin typeface="IBM Plex Sans" panose="020B0503050203000203" pitchFamily="34" charset="0"/>
              </a:rPr>
              <a:t>Designs, codes, verifies, tests, documents, amends and refactors moderately complex programs/scripts.</a:t>
            </a:r>
          </a:p>
          <a:p>
            <a:pPr>
              <a:spcAft>
                <a:spcPts val="600"/>
              </a:spcAft>
            </a:pPr>
            <a:r>
              <a:rPr lang="en-US" sz="1000" dirty="0">
                <a:solidFill>
                  <a:srgbClr val="212529"/>
                </a:solidFill>
                <a:latin typeface="IBM Plex Sans" panose="020B0503050203000203" pitchFamily="34" charset="0"/>
              </a:rPr>
              <a:t>Applies agreed standards, tools and security measures to achieve a well-engineered result.</a:t>
            </a:r>
          </a:p>
          <a:p>
            <a:pPr>
              <a:spcAft>
                <a:spcPts val="600"/>
              </a:spcAft>
            </a:pPr>
            <a:r>
              <a:rPr lang="en-US" sz="1000" dirty="0">
                <a:solidFill>
                  <a:srgbClr val="212529"/>
                </a:solidFill>
                <a:latin typeface="IBM Plex Sans" panose="020B0503050203000203" pitchFamily="34" charset="0"/>
              </a:rPr>
              <a:t>Monitors and reports on progress. Identifies issues related to software development activities. Proposes practical solutions to resolve issues.</a:t>
            </a:r>
          </a:p>
          <a:p>
            <a:pPr>
              <a:spcAft>
                <a:spcPts val="600"/>
              </a:spcAft>
            </a:pPr>
            <a:r>
              <a:rPr lang="en-US" sz="1000" dirty="0">
                <a:solidFill>
                  <a:srgbClr val="212529"/>
                </a:solidFill>
                <a:latin typeface="IBM Plex Sans" panose="020B0503050203000203" pitchFamily="34" charset="0"/>
              </a:rPr>
              <a:t>Collaborates in reviews of work with others as appropriate.</a:t>
            </a:r>
            <a:endParaRPr lang="en-GB" sz="1000" dirty="0">
              <a:solidFill>
                <a:srgbClr val="212529"/>
              </a:solidFill>
              <a:latin typeface="IBM Plex Sans" panose="020B0503050203000203" pitchFamily="34" charset="0"/>
            </a:endParaRPr>
          </a:p>
        </p:txBody>
      </p:sp>
      <p:sp>
        <p:nvSpPr>
          <p:cNvPr id="2" name="Rectangle: Rounded Corners 1">
            <a:extLst>
              <a:ext uri="{FF2B5EF4-FFF2-40B4-BE49-F238E27FC236}">
                <a16:creationId xmlns:a16="http://schemas.microsoft.com/office/drawing/2014/main" id="{C8BD8906-FDB2-A91C-2A5F-839A9A21AE27}"/>
              </a:ext>
            </a:extLst>
          </p:cNvPr>
          <p:cNvSpPr/>
          <p:nvPr/>
        </p:nvSpPr>
        <p:spPr>
          <a:xfrm>
            <a:off x="447412" y="2375333"/>
            <a:ext cx="3420000" cy="1223152"/>
          </a:xfrm>
          <a:prstGeom prst="roundRect">
            <a:avLst/>
          </a:prstGeom>
          <a:solidFill>
            <a:schemeClr val="bg1"/>
          </a:solidFill>
          <a:ln w="57150">
            <a:solidFill>
              <a:srgbClr val="F59C36"/>
            </a:solid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4000" bIns="144000" rtlCol="0" anchor="t"/>
          <a:lstStyle/>
          <a:p>
            <a:r>
              <a:rPr lang="en-US" sz="1000" b="1" u="none" strike="noStrike" dirty="0">
                <a:solidFill>
                  <a:srgbClr val="212529"/>
                </a:solidFill>
                <a:effectLst/>
                <a:latin typeface="IBM Plex Sans" panose="020B0503050203000203" pitchFamily="34" charset="0"/>
                <a:hlinkClick r:id="rId3"/>
              </a:rPr>
              <a:t>Level 3 - Apply</a:t>
            </a:r>
            <a:r>
              <a:rPr lang="en-US" sz="1000" b="1" dirty="0">
                <a:solidFill>
                  <a:srgbClr val="212529"/>
                </a:solidFill>
                <a:effectLst/>
                <a:latin typeface="IBM Plex Sans" panose="020B0503050203000203" pitchFamily="34" charset="0"/>
              </a:rPr>
              <a:t>:</a:t>
            </a:r>
            <a:r>
              <a:rPr lang="en-US" sz="1000" b="0" dirty="0">
                <a:solidFill>
                  <a:srgbClr val="212529"/>
                </a:solidFill>
                <a:effectLst/>
                <a:latin typeface="IBM Plex Sans" panose="020B0503050203000203" pitchFamily="34" charset="0"/>
              </a:rPr>
              <a:t> Essence of the level: Performs varied tasks, sometimes complex and non-routine, using standard methods and procedures. Works under general direction, exercises discretion, and manages own work within deadlines. Proactively enhances skills and impact in the workplace.</a:t>
            </a:r>
            <a:endParaRPr lang="en-GB" sz="1000" dirty="0"/>
          </a:p>
        </p:txBody>
      </p:sp>
      <p:sp>
        <p:nvSpPr>
          <p:cNvPr id="13" name="Rectangle: Rounded Corners 12">
            <a:extLst>
              <a:ext uri="{FF2B5EF4-FFF2-40B4-BE49-F238E27FC236}">
                <a16:creationId xmlns:a16="http://schemas.microsoft.com/office/drawing/2014/main" id="{5CC31171-781B-7E3E-62A8-724BBD85E7B6}"/>
              </a:ext>
            </a:extLst>
          </p:cNvPr>
          <p:cNvSpPr/>
          <p:nvPr/>
        </p:nvSpPr>
        <p:spPr>
          <a:xfrm>
            <a:off x="4369556" y="4366391"/>
            <a:ext cx="3420000" cy="2202262"/>
          </a:xfrm>
          <a:prstGeom prst="roundRect">
            <a:avLst/>
          </a:prstGeom>
          <a:solidFill>
            <a:schemeClr val="bg1"/>
          </a:solidFill>
          <a:ln w="57150">
            <a:solidFill>
              <a:srgbClr val="2465BA"/>
            </a:solid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144000" rtlCol="0" anchor="t"/>
          <a:lstStyle/>
          <a:p>
            <a:pPr>
              <a:spcAft>
                <a:spcPts val="600"/>
              </a:spcAft>
            </a:pPr>
            <a:r>
              <a:rPr lang="en-US" sz="1000" dirty="0">
                <a:solidFill>
                  <a:srgbClr val="212529"/>
                </a:solidFill>
                <a:latin typeface="IBM Plex Sans" panose="020B0503050203000203" pitchFamily="34" charset="0"/>
              </a:rPr>
              <a:t>Designs, codes, verifies, tests, documents, amends and refactors complex programs/scripts and integration software services.</a:t>
            </a:r>
          </a:p>
          <a:p>
            <a:pPr>
              <a:spcAft>
                <a:spcPts val="600"/>
              </a:spcAft>
            </a:pPr>
            <a:r>
              <a:rPr lang="en-US" sz="1000" dirty="0">
                <a:solidFill>
                  <a:srgbClr val="212529"/>
                </a:solidFill>
                <a:latin typeface="IBM Plex Sans" panose="020B0503050203000203" pitchFamily="34" charset="0"/>
              </a:rPr>
              <a:t>Contributes to the selection of the software development methods, tools, techniques, and security practices.</a:t>
            </a:r>
          </a:p>
          <a:p>
            <a:pPr>
              <a:spcAft>
                <a:spcPts val="600"/>
              </a:spcAft>
            </a:pPr>
            <a:r>
              <a:rPr lang="en-US" sz="1000" dirty="0">
                <a:solidFill>
                  <a:srgbClr val="212529"/>
                </a:solidFill>
                <a:latin typeface="IBM Plex Sans" panose="020B0503050203000203" pitchFamily="34" charset="0"/>
              </a:rPr>
              <a:t>Applies agreed standards, tools, and security measures to achieve well-engineered outcomes.</a:t>
            </a:r>
          </a:p>
          <a:p>
            <a:pPr>
              <a:spcAft>
                <a:spcPts val="600"/>
              </a:spcAft>
            </a:pPr>
            <a:r>
              <a:rPr lang="en-US" sz="1000" dirty="0">
                <a:solidFill>
                  <a:srgbClr val="212529"/>
                </a:solidFill>
                <a:latin typeface="IBM Plex Sans" panose="020B0503050203000203" pitchFamily="34" charset="0"/>
              </a:rPr>
              <a:t>Participates in reviews of own work and leads reviews of colleagues' work.</a:t>
            </a:r>
            <a:endParaRPr lang="en-GB" sz="1000" dirty="0">
              <a:solidFill>
                <a:srgbClr val="212529"/>
              </a:solidFill>
              <a:latin typeface="IBM Plex Sans" panose="020B0503050203000203" pitchFamily="34" charset="0"/>
            </a:endParaRPr>
          </a:p>
        </p:txBody>
      </p:sp>
      <p:sp>
        <p:nvSpPr>
          <p:cNvPr id="14" name="Rectangle: Rounded Corners 13">
            <a:extLst>
              <a:ext uri="{FF2B5EF4-FFF2-40B4-BE49-F238E27FC236}">
                <a16:creationId xmlns:a16="http://schemas.microsoft.com/office/drawing/2014/main" id="{41DF9048-5036-DF0E-061A-67A6216DFF95}"/>
              </a:ext>
            </a:extLst>
          </p:cNvPr>
          <p:cNvSpPr/>
          <p:nvPr/>
        </p:nvSpPr>
        <p:spPr>
          <a:xfrm>
            <a:off x="4369556" y="2384858"/>
            <a:ext cx="3420000" cy="1223152"/>
          </a:xfrm>
          <a:prstGeom prst="roundRect">
            <a:avLst/>
          </a:prstGeom>
          <a:solidFill>
            <a:schemeClr val="bg1"/>
          </a:solidFill>
          <a:ln w="57150">
            <a:solidFill>
              <a:srgbClr val="F59C36"/>
            </a:solid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4000" bIns="144000" rtlCol="0" anchor="t"/>
          <a:lstStyle/>
          <a:p>
            <a:r>
              <a:rPr lang="en-US" sz="1000" b="1" u="none" strike="noStrike" dirty="0">
                <a:solidFill>
                  <a:srgbClr val="212529"/>
                </a:solidFill>
                <a:effectLst/>
                <a:latin typeface="IBM Plex Sans" panose="020B0503050203000203" pitchFamily="34" charset="0"/>
                <a:hlinkClick r:id="rId4"/>
              </a:rPr>
              <a:t>Level 4 - Enable</a:t>
            </a:r>
            <a:r>
              <a:rPr lang="en-US" sz="1000" b="1" dirty="0">
                <a:solidFill>
                  <a:srgbClr val="212529"/>
                </a:solidFill>
                <a:effectLst/>
                <a:latin typeface="IBM Plex Sans" panose="020B0503050203000203" pitchFamily="34" charset="0"/>
              </a:rPr>
              <a:t>:</a:t>
            </a:r>
            <a:r>
              <a:rPr lang="en-US" sz="1000" b="0" dirty="0">
                <a:solidFill>
                  <a:srgbClr val="212529"/>
                </a:solidFill>
                <a:effectLst/>
                <a:latin typeface="IBM Plex Sans" panose="020B0503050203000203" pitchFamily="34" charset="0"/>
              </a:rPr>
              <a:t> Essence of the level: Performs diverse complex activities, supports and guides others, delegates tasks when appropriate, works autonomously under general direction, and contributes expertise to deliver team objectives.</a:t>
            </a:r>
            <a:endParaRPr lang="en-GB" sz="1000" dirty="0"/>
          </a:p>
        </p:txBody>
      </p:sp>
      <p:sp>
        <p:nvSpPr>
          <p:cNvPr id="17" name="Rectangle: Rounded Corners 16">
            <a:extLst>
              <a:ext uri="{FF2B5EF4-FFF2-40B4-BE49-F238E27FC236}">
                <a16:creationId xmlns:a16="http://schemas.microsoft.com/office/drawing/2014/main" id="{17E4BFED-F8D0-661D-7DCF-F20561F17FF2}"/>
              </a:ext>
            </a:extLst>
          </p:cNvPr>
          <p:cNvSpPr/>
          <p:nvPr/>
        </p:nvSpPr>
        <p:spPr>
          <a:xfrm>
            <a:off x="8291700" y="4366391"/>
            <a:ext cx="3420000" cy="2202262"/>
          </a:xfrm>
          <a:prstGeom prst="roundRect">
            <a:avLst/>
          </a:prstGeom>
          <a:solidFill>
            <a:schemeClr val="bg1"/>
          </a:solidFill>
          <a:ln w="57150">
            <a:solidFill>
              <a:srgbClr val="2465BA"/>
            </a:solid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144000" rtlCol="0" anchor="t"/>
          <a:lstStyle/>
          <a:p>
            <a:pPr>
              <a:spcAft>
                <a:spcPts val="600"/>
              </a:spcAft>
            </a:pPr>
            <a:r>
              <a:rPr lang="en-US" sz="1000" dirty="0">
                <a:solidFill>
                  <a:srgbClr val="212529"/>
                </a:solidFill>
                <a:latin typeface="IBM Plex Sans" panose="020B0503050203000203" pitchFamily="34" charset="0"/>
              </a:rPr>
              <a:t>Takes technical responsibility across all stages and iterations of software development.</a:t>
            </a:r>
          </a:p>
          <a:p>
            <a:pPr>
              <a:spcAft>
                <a:spcPts val="600"/>
              </a:spcAft>
            </a:pPr>
            <a:r>
              <a:rPr lang="en-US" sz="1000" dirty="0">
                <a:solidFill>
                  <a:srgbClr val="212529"/>
                </a:solidFill>
                <a:latin typeface="IBM Plex Sans" panose="020B0503050203000203" pitchFamily="34" charset="0"/>
              </a:rPr>
              <a:t>Plans and drives software construction activities. Adopts and adapts appropriate software development methods, tools and techniques.</a:t>
            </a:r>
          </a:p>
          <a:p>
            <a:pPr>
              <a:spcAft>
                <a:spcPts val="600"/>
              </a:spcAft>
            </a:pPr>
            <a:r>
              <a:rPr lang="en-US" sz="1000" dirty="0">
                <a:solidFill>
                  <a:srgbClr val="212529"/>
                </a:solidFill>
                <a:latin typeface="IBM Plex Sans" panose="020B0503050203000203" pitchFamily="34" charset="0"/>
              </a:rPr>
              <a:t>Measures and monitors applications of project/team standards for software construction, including software security.</a:t>
            </a:r>
          </a:p>
          <a:p>
            <a:pPr>
              <a:spcAft>
                <a:spcPts val="600"/>
              </a:spcAft>
            </a:pPr>
            <a:r>
              <a:rPr lang="en-US" sz="1000" dirty="0">
                <a:solidFill>
                  <a:srgbClr val="212529"/>
                </a:solidFill>
                <a:latin typeface="IBM Plex Sans" panose="020B0503050203000203" pitchFamily="34" charset="0"/>
              </a:rPr>
              <a:t>Contributes to the development of organisational policies, standards and guidelines for software development.</a:t>
            </a:r>
            <a:endParaRPr lang="en-GB" sz="1000" dirty="0">
              <a:solidFill>
                <a:srgbClr val="212529"/>
              </a:solidFill>
              <a:latin typeface="IBM Plex Sans" panose="020B0503050203000203" pitchFamily="34" charset="0"/>
            </a:endParaRPr>
          </a:p>
        </p:txBody>
      </p:sp>
      <p:sp>
        <p:nvSpPr>
          <p:cNvPr id="18" name="Rectangle: Rounded Corners 17">
            <a:extLst>
              <a:ext uri="{FF2B5EF4-FFF2-40B4-BE49-F238E27FC236}">
                <a16:creationId xmlns:a16="http://schemas.microsoft.com/office/drawing/2014/main" id="{88F19BAD-3F01-DE4B-698A-173DBAB75B5C}"/>
              </a:ext>
            </a:extLst>
          </p:cNvPr>
          <p:cNvSpPr/>
          <p:nvPr/>
        </p:nvSpPr>
        <p:spPr>
          <a:xfrm>
            <a:off x="8291700" y="2375333"/>
            <a:ext cx="3420000" cy="1223152"/>
          </a:xfrm>
          <a:prstGeom prst="roundRect">
            <a:avLst/>
          </a:prstGeom>
          <a:solidFill>
            <a:schemeClr val="bg1"/>
          </a:solidFill>
          <a:ln w="57150">
            <a:solidFill>
              <a:srgbClr val="F59C36"/>
            </a:solid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4000" bIns="144000" rtlCol="0" anchor="t"/>
          <a:lstStyle/>
          <a:p>
            <a:r>
              <a:rPr lang="en-US" sz="1000" b="1" u="none" strike="noStrike" dirty="0">
                <a:solidFill>
                  <a:srgbClr val="212529"/>
                </a:solidFill>
                <a:effectLst/>
                <a:latin typeface="IBM Plex Sans" panose="020B0503050203000203" pitchFamily="34" charset="0"/>
                <a:hlinkClick r:id="rId5"/>
              </a:rPr>
              <a:t>Level 5 - Ensure, advise</a:t>
            </a:r>
            <a:r>
              <a:rPr lang="en-US" sz="1000" b="1" dirty="0">
                <a:solidFill>
                  <a:srgbClr val="212529"/>
                </a:solidFill>
                <a:effectLst/>
                <a:latin typeface="IBM Plex Sans" panose="020B0503050203000203" pitchFamily="34" charset="0"/>
              </a:rPr>
              <a:t>:</a:t>
            </a:r>
            <a:r>
              <a:rPr lang="en-US" sz="1000" b="0" dirty="0">
                <a:solidFill>
                  <a:srgbClr val="212529"/>
                </a:solidFill>
                <a:effectLst/>
                <a:latin typeface="IBM Plex Sans" panose="020B0503050203000203" pitchFamily="34" charset="0"/>
              </a:rPr>
              <a:t> Essence of the level: Provides authoritative guidance in their field and works under broad direction. Accountable for delivering significant work outcomes, from analysis through execution to evaluation.</a:t>
            </a:r>
            <a:endParaRPr lang="en-GB" sz="1000" dirty="0"/>
          </a:p>
        </p:txBody>
      </p:sp>
      <p:sp>
        <p:nvSpPr>
          <p:cNvPr id="20" name="TextBox 19">
            <a:extLst>
              <a:ext uri="{FF2B5EF4-FFF2-40B4-BE49-F238E27FC236}">
                <a16:creationId xmlns:a16="http://schemas.microsoft.com/office/drawing/2014/main" id="{613432CD-B9B2-396B-EE0C-C0E643F00CAA}"/>
              </a:ext>
            </a:extLst>
          </p:cNvPr>
          <p:cNvSpPr txBox="1"/>
          <p:nvPr/>
        </p:nvSpPr>
        <p:spPr>
          <a:xfrm>
            <a:off x="2751380" y="1825079"/>
            <a:ext cx="6512923" cy="400110"/>
          </a:xfrm>
          <a:prstGeom prst="chevron">
            <a:avLst/>
          </a:prstGeom>
          <a:solidFill>
            <a:schemeClr val="bg1"/>
          </a:solidFill>
        </p:spPr>
        <p:txBody>
          <a:bodyPr wrap="none" rtlCol="0">
            <a:spAutoFit/>
          </a:bodyPr>
          <a:lstStyle/>
          <a:p>
            <a:r>
              <a:rPr lang="en-GB" sz="2000" b="1" dirty="0">
                <a:solidFill>
                  <a:srgbClr val="F59C36"/>
                </a:solidFill>
              </a:rPr>
              <a:t>Levels of responsibility – the same for all SFIA skills</a:t>
            </a:r>
          </a:p>
        </p:txBody>
      </p:sp>
      <p:sp>
        <p:nvSpPr>
          <p:cNvPr id="21" name="TextBox 20">
            <a:extLst>
              <a:ext uri="{FF2B5EF4-FFF2-40B4-BE49-F238E27FC236}">
                <a16:creationId xmlns:a16="http://schemas.microsoft.com/office/drawing/2014/main" id="{30ED068B-1898-7C9D-BD05-1B802DA0F707}"/>
              </a:ext>
            </a:extLst>
          </p:cNvPr>
          <p:cNvSpPr txBox="1"/>
          <p:nvPr/>
        </p:nvSpPr>
        <p:spPr>
          <a:xfrm>
            <a:off x="1190887" y="3805319"/>
            <a:ext cx="9633908" cy="400110"/>
          </a:xfrm>
          <a:prstGeom prst="chevron">
            <a:avLst/>
          </a:prstGeom>
          <a:solidFill>
            <a:schemeClr val="bg1"/>
          </a:solidFill>
        </p:spPr>
        <p:txBody>
          <a:bodyPr wrap="none" rtlCol="0">
            <a:spAutoFit/>
          </a:bodyPr>
          <a:lstStyle/>
          <a:p>
            <a:r>
              <a:rPr lang="en-GB" sz="2000" b="1" dirty="0">
                <a:solidFill>
                  <a:srgbClr val="2465BA"/>
                </a:solidFill>
              </a:rPr>
              <a:t>SFIA skill definition – unique for each skill – but all aligned to the generic levels</a:t>
            </a:r>
          </a:p>
        </p:txBody>
      </p:sp>
    </p:spTree>
    <p:extLst>
      <p:ext uri="{BB962C8B-B14F-4D97-AF65-F5344CB8AC3E}">
        <p14:creationId xmlns:p14="http://schemas.microsoft.com/office/powerpoint/2010/main" val="324892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2" grpId="0" animBg="1"/>
      <p:bldP spid="13" grpId="0" animBg="1"/>
      <p:bldP spid="14" grpId="0" animBg="1"/>
      <p:bldP spid="17" grpId="0" animBg="1"/>
      <p:bldP spid="18"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FE16BE4-BD1E-E74F-223F-BE20BD259013}"/>
              </a:ext>
            </a:extLst>
          </p:cNvPr>
          <p:cNvGraphicFramePr>
            <a:graphicFrameLocks noGrp="1"/>
          </p:cNvGraphicFramePr>
          <p:nvPr>
            <p:extLst>
              <p:ext uri="{D42A27DB-BD31-4B8C-83A1-F6EECF244321}">
                <p14:modId xmlns:p14="http://schemas.microsoft.com/office/powerpoint/2010/main" val="3820360011"/>
              </p:ext>
            </p:extLst>
          </p:nvPr>
        </p:nvGraphicFramePr>
        <p:xfrm>
          <a:off x="2857500" y="219075"/>
          <a:ext cx="8880545" cy="6242508"/>
        </p:xfrm>
        <a:graphic>
          <a:graphicData uri="http://schemas.openxmlformats.org/drawingml/2006/table">
            <a:tbl>
              <a:tblPr firstRow="1" bandRow="1">
                <a:tableStyleId>{C083E6E3-FA7D-4D7B-A595-EF9225AFEA82}</a:tableStyleId>
              </a:tblPr>
              <a:tblGrid>
                <a:gridCol w="4344545">
                  <a:extLst>
                    <a:ext uri="{9D8B030D-6E8A-4147-A177-3AD203B41FA5}">
                      <a16:colId xmlns:a16="http://schemas.microsoft.com/office/drawing/2014/main" val="1199531482"/>
                    </a:ext>
                  </a:extLst>
                </a:gridCol>
                <a:gridCol w="648000">
                  <a:extLst>
                    <a:ext uri="{9D8B030D-6E8A-4147-A177-3AD203B41FA5}">
                      <a16:colId xmlns:a16="http://schemas.microsoft.com/office/drawing/2014/main" val="2019063537"/>
                    </a:ext>
                  </a:extLst>
                </a:gridCol>
                <a:gridCol w="648000">
                  <a:extLst>
                    <a:ext uri="{9D8B030D-6E8A-4147-A177-3AD203B41FA5}">
                      <a16:colId xmlns:a16="http://schemas.microsoft.com/office/drawing/2014/main" val="2767966298"/>
                    </a:ext>
                  </a:extLst>
                </a:gridCol>
                <a:gridCol w="648000">
                  <a:extLst>
                    <a:ext uri="{9D8B030D-6E8A-4147-A177-3AD203B41FA5}">
                      <a16:colId xmlns:a16="http://schemas.microsoft.com/office/drawing/2014/main" val="914625465"/>
                    </a:ext>
                  </a:extLst>
                </a:gridCol>
                <a:gridCol w="648000">
                  <a:extLst>
                    <a:ext uri="{9D8B030D-6E8A-4147-A177-3AD203B41FA5}">
                      <a16:colId xmlns:a16="http://schemas.microsoft.com/office/drawing/2014/main" val="999225445"/>
                    </a:ext>
                  </a:extLst>
                </a:gridCol>
                <a:gridCol w="648000">
                  <a:extLst>
                    <a:ext uri="{9D8B030D-6E8A-4147-A177-3AD203B41FA5}">
                      <a16:colId xmlns:a16="http://schemas.microsoft.com/office/drawing/2014/main" val="1227782191"/>
                    </a:ext>
                  </a:extLst>
                </a:gridCol>
                <a:gridCol w="648000">
                  <a:extLst>
                    <a:ext uri="{9D8B030D-6E8A-4147-A177-3AD203B41FA5}">
                      <a16:colId xmlns:a16="http://schemas.microsoft.com/office/drawing/2014/main" val="44345994"/>
                    </a:ext>
                  </a:extLst>
                </a:gridCol>
                <a:gridCol w="648000">
                  <a:extLst>
                    <a:ext uri="{9D8B030D-6E8A-4147-A177-3AD203B41FA5}">
                      <a16:colId xmlns:a16="http://schemas.microsoft.com/office/drawing/2014/main" val="1929406988"/>
                    </a:ext>
                  </a:extLst>
                </a:gridCol>
              </a:tblGrid>
              <a:tr h="172737">
                <a:tc>
                  <a:txBody>
                    <a:bodyPr/>
                    <a:lstStyle/>
                    <a:p>
                      <a:pPr algn="ctr" fontAlgn="ctr"/>
                      <a:r>
                        <a:rPr lang="en-GB" sz="1100" u="none" strike="noStrike" dirty="0">
                          <a:effectLst/>
                        </a:rPr>
                        <a:t>SFIA Skill name</a:t>
                      </a:r>
                      <a:endParaRPr lang="en-GB" sz="1100" b="1" i="0" u="none" strike="noStrike" dirty="0">
                        <a:solidFill>
                          <a:srgbClr val="212529"/>
                        </a:solidFill>
                        <a:effectLst/>
                        <a:latin typeface="+mn-lt"/>
                      </a:endParaRPr>
                    </a:p>
                  </a:txBody>
                  <a:tcPr marL="5763" marR="5763" marT="5763" marB="0" anchor="ctr"/>
                </a:tc>
                <a:tc>
                  <a:txBody>
                    <a:bodyPr/>
                    <a:lstStyle/>
                    <a:p>
                      <a:pPr algn="ctr" fontAlgn="ctr"/>
                      <a:r>
                        <a:rPr lang="en-GB" sz="1100" u="none" strike="noStrike" dirty="0">
                          <a:effectLst/>
                        </a:rPr>
                        <a:t>Level 1</a:t>
                      </a:r>
                      <a:endParaRPr lang="en-GB" sz="1100" b="1" i="0" u="none" strike="noStrike" dirty="0">
                        <a:solidFill>
                          <a:srgbClr val="212529"/>
                        </a:solidFill>
                        <a:effectLst/>
                        <a:latin typeface="+mn-lt"/>
                      </a:endParaRPr>
                    </a:p>
                  </a:txBody>
                  <a:tcPr marL="5763" marR="5763" marT="5763" marB="0" anchor="ctr"/>
                </a:tc>
                <a:tc>
                  <a:txBody>
                    <a:bodyPr/>
                    <a:lstStyle/>
                    <a:p>
                      <a:pPr algn="ctr" fontAlgn="ctr"/>
                      <a:r>
                        <a:rPr lang="en-GB" sz="1100" u="none" strike="noStrike">
                          <a:effectLst/>
                        </a:rPr>
                        <a:t>Level 2</a:t>
                      </a:r>
                      <a:endParaRPr lang="en-GB" sz="1100" b="1" i="0" u="none" strike="noStrike">
                        <a:solidFill>
                          <a:srgbClr val="212529"/>
                        </a:solidFill>
                        <a:effectLst/>
                        <a:latin typeface="+mn-lt"/>
                      </a:endParaRPr>
                    </a:p>
                  </a:txBody>
                  <a:tcPr marL="5763" marR="5763" marT="5763" marB="0" anchor="ctr"/>
                </a:tc>
                <a:tc>
                  <a:txBody>
                    <a:bodyPr/>
                    <a:lstStyle/>
                    <a:p>
                      <a:pPr algn="ctr" fontAlgn="ctr"/>
                      <a:r>
                        <a:rPr lang="en-GB" sz="1100" u="none" strike="noStrike">
                          <a:effectLst/>
                        </a:rPr>
                        <a:t>Level 3</a:t>
                      </a:r>
                      <a:endParaRPr lang="en-GB" sz="1100" b="1" i="0" u="none" strike="noStrike">
                        <a:solidFill>
                          <a:srgbClr val="212529"/>
                        </a:solidFill>
                        <a:effectLst/>
                        <a:latin typeface="+mn-lt"/>
                      </a:endParaRPr>
                    </a:p>
                  </a:txBody>
                  <a:tcPr marL="5763" marR="5763" marT="5763" marB="0" anchor="ctr"/>
                </a:tc>
                <a:tc>
                  <a:txBody>
                    <a:bodyPr/>
                    <a:lstStyle/>
                    <a:p>
                      <a:pPr algn="ctr" fontAlgn="ctr"/>
                      <a:r>
                        <a:rPr lang="en-GB" sz="1100" u="none" strike="noStrike">
                          <a:effectLst/>
                        </a:rPr>
                        <a:t>Level 4</a:t>
                      </a:r>
                      <a:endParaRPr lang="en-GB" sz="1100" b="1" i="0" u="none" strike="noStrike">
                        <a:solidFill>
                          <a:srgbClr val="212529"/>
                        </a:solidFill>
                        <a:effectLst/>
                        <a:latin typeface="+mn-lt"/>
                      </a:endParaRPr>
                    </a:p>
                  </a:txBody>
                  <a:tcPr marL="5763" marR="5763" marT="5763" marB="0" anchor="ctr"/>
                </a:tc>
                <a:tc>
                  <a:txBody>
                    <a:bodyPr/>
                    <a:lstStyle/>
                    <a:p>
                      <a:pPr algn="ctr" fontAlgn="ctr"/>
                      <a:r>
                        <a:rPr lang="en-GB" sz="1100" u="none" strike="noStrike">
                          <a:effectLst/>
                        </a:rPr>
                        <a:t>Level 5</a:t>
                      </a:r>
                      <a:endParaRPr lang="en-GB" sz="1100" b="1" i="0" u="none" strike="noStrike">
                        <a:solidFill>
                          <a:srgbClr val="212529"/>
                        </a:solidFill>
                        <a:effectLst/>
                        <a:latin typeface="+mn-lt"/>
                      </a:endParaRPr>
                    </a:p>
                  </a:txBody>
                  <a:tcPr marL="5763" marR="5763" marT="5763" marB="0" anchor="ctr"/>
                </a:tc>
                <a:tc>
                  <a:txBody>
                    <a:bodyPr/>
                    <a:lstStyle/>
                    <a:p>
                      <a:pPr algn="ctr" fontAlgn="ctr"/>
                      <a:r>
                        <a:rPr lang="en-GB" sz="1100" u="none" strike="noStrike">
                          <a:effectLst/>
                        </a:rPr>
                        <a:t>Level 6</a:t>
                      </a:r>
                      <a:endParaRPr lang="en-GB" sz="1100" b="1" i="0" u="none" strike="noStrike">
                        <a:solidFill>
                          <a:srgbClr val="212529"/>
                        </a:solidFill>
                        <a:effectLst/>
                        <a:latin typeface="+mn-lt"/>
                      </a:endParaRPr>
                    </a:p>
                  </a:txBody>
                  <a:tcPr marL="5763" marR="5763" marT="5763" marB="0" anchor="ctr"/>
                </a:tc>
                <a:tc>
                  <a:txBody>
                    <a:bodyPr/>
                    <a:lstStyle/>
                    <a:p>
                      <a:pPr algn="ctr" fontAlgn="ctr"/>
                      <a:r>
                        <a:rPr lang="en-GB" sz="1100" u="none" strike="noStrike">
                          <a:effectLst/>
                        </a:rPr>
                        <a:t>Level 7</a:t>
                      </a:r>
                      <a:endParaRPr lang="en-GB" sz="1100" b="1" i="0" u="none" strike="noStrike">
                        <a:solidFill>
                          <a:srgbClr val="212529"/>
                        </a:solidFill>
                        <a:effectLst/>
                        <a:latin typeface="+mn-lt"/>
                      </a:endParaRPr>
                    </a:p>
                  </a:txBody>
                  <a:tcPr marL="5763" marR="5763" marT="5763" marB="0" anchor="ctr"/>
                </a:tc>
                <a:extLst>
                  <a:ext uri="{0D108BD9-81ED-4DB2-BD59-A6C34878D82A}">
                    <a16:rowId xmlns:a16="http://schemas.microsoft.com/office/drawing/2014/main" val="667715801"/>
                  </a:ext>
                </a:extLst>
              </a:tr>
              <a:tr h="172737">
                <a:tc>
                  <a:txBody>
                    <a:bodyPr/>
                    <a:lstStyle/>
                    <a:p>
                      <a:pPr algn="l" fontAlgn="ctr"/>
                      <a:r>
                        <a:rPr lang="en-GB" sz="1100" u="sng" strike="noStrike" dirty="0">
                          <a:effectLst/>
                          <a:hlinkClick r:id="rId3"/>
                        </a:rPr>
                        <a:t>Requirements definition and management REQM</a:t>
                      </a:r>
                      <a:endParaRPr lang="en-GB" sz="1100" b="0" i="0" u="sng" strike="noStrike" dirty="0">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dirty="0">
                          <a:effectLst/>
                        </a:rPr>
                        <a:t>2</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5</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246786279"/>
                  </a:ext>
                </a:extLst>
              </a:tr>
              <a:tr h="172737">
                <a:tc>
                  <a:txBody>
                    <a:bodyPr/>
                    <a:lstStyle/>
                    <a:p>
                      <a:pPr algn="l" fontAlgn="ctr"/>
                      <a:r>
                        <a:rPr lang="en-GB" sz="1100" u="sng" strike="noStrike">
                          <a:effectLst/>
                          <a:hlinkClick r:id="rId4"/>
                        </a:rPr>
                        <a:t>Systems design DESN</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5</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500229374"/>
                  </a:ext>
                </a:extLst>
              </a:tr>
              <a:tr h="172737">
                <a:tc>
                  <a:txBody>
                    <a:bodyPr/>
                    <a:lstStyle/>
                    <a:p>
                      <a:pPr algn="l" fontAlgn="ctr"/>
                      <a:r>
                        <a:rPr lang="en-GB" sz="1100" u="sng" strike="noStrike" dirty="0">
                          <a:effectLst/>
                          <a:hlinkClick r:id="rId5"/>
                        </a:rPr>
                        <a:t>Software design SWDN</a:t>
                      </a:r>
                      <a:endParaRPr lang="en-GB" sz="1100" b="0" i="0" u="sng" strike="noStrike" dirty="0">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6</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1992630651"/>
                  </a:ext>
                </a:extLst>
              </a:tr>
              <a:tr h="172737">
                <a:tc>
                  <a:txBody>
                    <a:bodyPr/>
                    <a:lstStyle/>
                    <a:p>
                      <a:pPr algn="l" fontAlgn="ctr"/>
                      <a:r>
                        <a:rPr lang="en-GB" sz="1100" u="sng" strike="noStrike">
                          <a:effectLst/>
                          <a:hlinkClick r:id="rId6"/>
                        </a:rPr>
                        <a:t>Programming/software development PROG</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2</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1946498428"/>
                  </a:ext>
                </a:extLst>
              </a:tr>
              <a:tr h="172737">
                <a:tc>
                  <a:txBody>
                    <a:bodyPr/>
                    <a:lstStyle/>
                    <a:p>
                      <a:pPr algn="l" fontAlgn="ctr"/>
                      <a:r>
                        <a:rPr lang="en-US" sz="1100" u="sng" strike="noStrike">
                          <a:effectLst/>
                          <a:hlinkClick r:id="rId7"/>
                        </a:rPr>
                        <a:t>Systems integration and build SINT</a:t>
                      </a:r>
                      <a:endParaRPr lang="en-US"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dirty="0">
                          <a:effectLst/>
                        </a:rPr>
                        <a:t>2</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5</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864629795"/>
                  </a:ext>
                </a:extLst>
              </a:tr>
              <a:tr h="172737">
                <a:tc>
                  <a:txBody>
                    <a:bodyPr/>
                    <a:lstStyle/>
                    <a:p>
                      <a:pPr algn="l" fontAlgn="ctr"/>
                      <a:r>
                        <a:rPr lang="en-US" sz="1100" u="sng" strike="noStrike">
                          <a:effectLst/>
                          <a:hlinkClick r:id="rId8"/>
                        </a:rPr>
                        <a:t>Real-time/embedded systems development RESD</a:t>
                      </a:r>
                      <a:endParaRPr lang="en-US"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3</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865260484"/>
                  </a:ext>
                </a:extLst>
              </a:tr>
              <a:tr h="172737">
                <a:tc>
                  <a:txBody>
                    <a:bodyPr/>
                    <a:lstStyle/>
                    <a:p>
                      <a:pPr algn="l" fontAlgn="ctr"/>
                      <a:r>
                        <a:rPr lang="en-GB" sz="1100" u="sng" strike="noStrike">
                          <a:effectLst/>
                          <a:hlinkClick r:id="rId9"/>
                        </a:rPr>
                        <a:t>Methods and tools METL</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3</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1665438626"/>
                  </a:ext>
                </a:extLst>
              </a:tr>
              <a:tr h="172737">
                <a:tc>
                  <a:txBody>
                    <a:bodyPr/>
                    <a:lstStyle/>
                    <a:p>
                      <a:pPr algn="l" fontAlgn="ctr"/>
                      <a:r>
                        <a:rPr lang="en-GB" sz="1100" u="sng" strike="noStrike">
                          <a:effectLst/>
                          <a:hlinkClick r:id="rId10"/>
                        </a:rPr>
                        <a:t>Configuration management CFMG</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3</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3548107219"/>
                  </a:ext>
                </a:extLst>
              </a:tr>
              <a:tr h="172737">
                <a:tc>
                  <a:txBody>
                    <a:bodyPr/>
                    <a:lstStyle/>
                    <a:p>
                      <a:pPr algn="l" fontAlgn="ctr"/>
                      <a:r>
                        <a:rPr lang="en-GB" sz="1100" u="sng" strike="noStrike">
                          <a:effectLst/>
                          <a:hlinkClick r:id="rId11"/>
                        </a:rPr>
                        <a:t>Functional testing TEST</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1</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3</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4</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3215997349"/>
                  </a:ext>
                </a:extLst>
              </a:tr>
              <a:tr h="172737">
                <a:tc>
                  <a:txBody>
                    <a:bodyPr/>
                    <a:lstStyle/>
                    <a:p>
                      <a:pPr algn="l" fontAlgn="ctr"/>
                      <a:r>
                        <a:rPr lang="en-GB" sz="1100" u="sng" strike="noStrike" dirty="0">
                          <a:effectLst/>
                          <a:hlinkClick r:id="rId12"/>
                        </a:rPr>
                        <a:t>Non-functional testing NFTS</a:t>
                      </a:r>
                      <a:endParaRPr lang="en-GB" sz="1100" b="0" i="0" u="sng" strike="noStrike" dirty="0">
                        <a:solidFill>
                          <a:srgbClr val="0563C1"/>
                        </a:solidFill>
                        <a:effectLst/>
                        <a:latin typeface="+mn-lt"/>
                      </a:endParaRPr>
                    </a:p>
                  </a:txBody>
                  <a:tcPr marL="5763" marR="5763" marT="5763" marB="0" anchor="ctr"/>
                </a:tc>
                <a:tc>
                  <a:txBody>
                    <a:bodyPr/>
                    <a:lstStyle/>
                    <a:p>
                      <a:pPr algn="ctr" fontAlgn="ctr"/>
                      <a:r>
                        <a:rPr lang="en-GB" sz="1100" u="none" strike="noStrike" dirty="0">
                          <a:effectLst/>
                        </a:rPr>
                        <a:t>1</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775874756"/>
                  </a:ext>
                </a:extLst>
              </a:tr>
              <a:tr h="172737">
                <a:tc>
                  <a:txBody>
                    <a:bodyPr/>
                    <a:lstStyle/>
                    <a:p>
                      <a:pPr algn="l" fontAlgn="ctr"/>
                      <a:r>
                        <a:rPr lang="en-GB" sz="1100" u="sng" strike="noStrike">
                          <a:effectLst/>
                          <a:hlinkClick r:id="rId13"/>
                        </a:rPr>
                        <a:t>Release management RELM</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4</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2475880528"/>
                  </a:ext>
                </a:extLst>
              </a:tr>
              <a:tr h="172737">
                <a:tc>
                  <a:txBody>
                    <a:bodyPr/>
                    <a:lstStyle/>
                    <a:p>
                      <a:pPr algn="l" fontAlgn="ctr"/>
                      <a:r>
                        <a:rPr lang="en-GB" sz="1100" u="sng" strike="noStrike">
                          <a:effectLst/>
                          <a:hlinkClick r:id="rId14"/>
                        </a:rPr>
                        <a:t>Deployment DEPL</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3717642221"/>
                  </a:ext>
                </a:extLst>
              </a:tr>
              <a:tr h="172737">
                <a:tc>
                  <a:txBody>
                    <a:bodyPr/>
                    <a:lstStyle/>
                    <a:p>
                      <a:pPr algn="l" fontAlgn="ctr"/>
                      <a:r>
                        <a:rPr lang="en-GB" sz="1100" u="sng" strike="noStrike">
                          <a:effectLst/>
                          <a:hlinkClick r:id="rId15"/>
                        </a:rPr>
                        <a:t>Quality assurance QUAS</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4</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6</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4138609609"/>
                  </a:ext>
                </a:extLst>
              </a:tr>
              <a:tr h="172737">
                <a:tc>
                  <a:txBody>
                    <a:bodyPr/>
                    <a:lstStyle/>
                    <a:p>
                      <a:pPr algn="l" fontAlgn="ctr"/>
                      <a:r>
                        <a:rPr lang="en-GB" sz="1100" u="sng" strike="noStrike">
                          <a:effectLst/>
                          <a:hlinkClick r:id="rId16"/>
                        </a:rPr>
                        <a:t>Measurement MEAS</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3422418674"/>
                  </a:ext>
                </a:extLst>
              </a:tr>
              <a:tr h="172737">
                <a:tc>
                  <a:txBody>
                    <a:bodyPr/>
                    <a:lstStyle/>
                    <a:p>
                      <a:pPr algn="l" fontAlgn="ctr"/>
                      <a:r>
                        <a:rPr lang="en-GB" sz="1100" u="sng" strike="noStrike">
                          <a:effectLst/>
                          <a:hlinkClick r:id="rId17"/>
                        </a:rPr>
                        <a:t>Safety engineering SFEN</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4</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3133810170"/>
                  </a:ext>
                </a:extLst>
              </a:tr>
              <a:tr h="172737">
                <a:tc>
                  <a:txBody>
                    <a:bodyPr/>
                    <a:lstStyle/>
                    <a:p>
                      <a:pPr algn="l" fontAlgn="ctr"/>
                      <a:r>
                        <a:rPr lang="en-GB" sz="1100" u="sng" strike="noStrike">
                          <a:effectLst/>
                          <a:hlinkClick r:id="rId18"/>
                        </a:rPr>
                        <a:t>Systems development management DLMG</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4</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6</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7</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extLst>
                  <a:ext uri="{0D108BD9-81ED-4DB2-BD59-A6C34878D82A}">
                    <a16:rowId xmlns:a16="http://schemas.microsoft.com/office/drawing/2014/main" val="2637692243"/>
                  </a:ext>
                </a:extLst>
              </a:tr>
              <a:tr h="172737">
                <a:tc>
                  <a:txBody>
                    <a:bodyPr/>
                    <a:lstStyle/>
                    <a:p>
                      <a:pPr algn="l" fontAlgn="ctr"/>
                      <a:r>
                        <a:rPr lang="en-US" sz="1100" u="sng" strike="noStrike">
                          <a:effectLst/>
                          <a:hlinkClick r:id="rId19"/>
                        </a:rPr>
                        <a:t>Systems and software lifecycle engineering SLEN</a:t>
                      </a:r>
                      <a:endParaRPr lang="en-US"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6</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7</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extLst>
                  <a:ext uri="{0D108BD9-81ED-4DB2-BD59-A6C34878D82A}">
                    <a16:rowId xmlns:a16="http://schemas.microsoft.com/office/drawing/2014/main" val="3603671700"/>
                  </a:ext>
                </a:extLst>
              </a:tr>
              <a:tr h="172737">
                <a:tc>
                  <a:txBody>
                    <a:bodyPr/>
                    <a:lstStyle/>
                    <a:p>
                      <a:pPr algn="l" fontAlgn="ctr"/>
                      <a:r>
                        <a:rPr lang="en-GB" sz="1100" u="sng" strike="noStrike">
                          <a:effectLst/>
                          <a:hlinkClick r:id="rId20"/>
                        </a:rPr>
                        <a:t>Project management PRMG</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6</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7</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extLst>
                  <a:ext uri="{0D108BD9-81ED-4DB2-BD59-A6C34878D82A}">
                    <a16:rowId xmlns:a16="http://schemas.microsoft.com/office/drawing/2014/main" val="119807337"/>
                  </a:ext>
                </a:extLst>
              </a:tr>
              <a:tr h="172737">
                <a:tc>
                  <a:txBody>
                    <a:bodyPr/>
                    <a:lstStyle/>
                    <a:p>
                      <a:pPr algn="l" fontAlgn="ctr"/>
                      <a:r>
                        <a:rPr lang="en-GB" sz="1100" u="sng" strike="noStrike">
                          <a:effectLst/>
                          <a:hlinkClick r:id="rId21"/>
                        </a:rPr>
                        <a:t>Product management PROD</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dirty="0">
                          <a:effectLst/>
                        </a:rPr>
                        <a:t>2</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3</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5</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6</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3052996670"/>
                  </a:ext>
                </a:extLst>
              </a:tr>
              <a:tr h="172737">
                <a:tc>
                  <a:txBody>
                    <a:bodyPr/>
                    <a:lstStyle/>
                    <a:p>
                      <a:pPr algn="l" fontAlgn="ctr"/>
                      <a:r>
                        <a:rPr lang="en-GB" sz="1100" u="sng" strike="noStrike">
                          <a:effectLst/>
                          <a:hlinkClick r:id="rId22"/>
                        </a:rPr>
                        <a:t>Safety assessment SFAS</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6</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2732083826"/>
                  </a:ext>
                </a:extLst>
              </a:tr>
              <a:tr h="172737">
                <a:tc>
                  <a:txBody>
                    <a:bodyPr/>
                    <a:lstStyle/>
                    <a:p>
                      <a:pPr algn="l" fontAlgn="ctr"/>
                      <a:r>
                        <a:rPr lang="en-GB" sz="1100" u="sng" strike="noStrike">
                          <a:effectLst/>
                          <a:hlinkClick r:id="rId23"/>
                        </a:rPr>
                        <a:t>Business situation analysis BUSA</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dirty="0">
                          <a:effectLst/>
                        </a:rPr>
                        <a:t>2</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6</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2885509730"/>
                  </a:ext>
                </a:extLst>
              </a:tr>
              <a:tr h="172737">
                <a:tc>
                  <a:txBody>
                    <a:bodyPr/>
                    <a:lstStyle/>
                    <a:p>
                      <a:pPr algn="l" fontAlgn="ctr"/>
                      <a:r>
                        <a:rPr lang="en-GB" sz="1100" u="sng" strike="noStrike">
                          <a:effectLst/>
                          <a:hlinkClick r:id="rId24"/>
                        </a:rPr>
                        <a:t>Feasibility assessment FEAS</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2</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6</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2819591633"/>
                  </a:ext>
                </a:extLst>
              </a:tr>
              <a:tr h="172737">
                <a:tc>
                  <a:txBody>
                    <a:bodyPr/>
                    <a:lstStyle/>
                    <a:p>
                      <a:pPr algn="l" fontAlgn="ctr"/>
                      <a:r>
                        <a:rPr lang="en-GB" sz="1100" u="sng" strike="noStrike">
                          <a:effectLst/>
                          <a:hlinkClick r:id="rId25"/>
                        </a:rPr>
                        <a:t>User experience design HCEV</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dirty="0">
                          <a:effectLst/>
                        </a:rPr>
                        <a:t>2</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3</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305558833"/>
                  </a:ext>
                </a:extLst>
              </a:tr>
              <a:tr h="172737">
                <a:tc>
                  <a:txBody>
                    <a:bodyPr/>
                    <a:lstStyle/>
                    <a:p>
                      <a:pPr algn="l" fontAlgn="ctr"/>
                      <a:r>
                        <a:rPr lang="en-GB" sz="1100" u="sng" strike="noStrike">
                          <a:effectLst/>
                          <a:hlinkClick r:id="rId26"/>
                        </a:rPr>
                        <a:t>Solution architecture ARCH</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5</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6</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824852637"/>
                  </a:ext>
                </a:extLst>
              </a:tr>
              <a:tr h="172737">
                <a:tc>
                  <a:txBody>
                    <a:bodyPr/>
                    <a:lstStyle/>
                    <a:p>
                      <a:pPr algn="l" fontAlgn="ctr"/>
                      <a:r>
                        <a:rPr lang="nn-NO" sz="1100" u="sng" strike="noStrike">
                          <a:effectLst/>
                          <a:hlinkClick r:id="rId27"/>
                        </a:rPr>
                        <a:t>Data modelling and design DTAN</a:t>
                      </a:r>
                      <a:endParaRPr lang="nn-NO"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3</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5</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2"/>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2270800262"/>
                  </a:ext>
                </a:extLst>
              </a:tr>
              <a:tr h="172737">
                <a:tc>
                  <a:txBody>
                    <a:bodyPr/>
                    <a:lstStyle/>
                    <a:p>
                      <a:pPr algn="l" fontAlgn="ctr"/>
                      <a:r>
                        <a:rPr lang="en-GB" sz="1100" u="sng" strike="noStrike">
                          <a:effectLst/>
                          <a:hlinkClick r:id="rId28"/>
                        </a:rPr>
                        <a:t>Change control CHMG</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3</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773870774"/>
                  </a:ext>
                </a:extLst>
              </a:tr>
              <a:tr h="172737">
                <a:tc>
                  <a:txBody>
                    <a:bodyPr/>
                    <a:lstStyle/>
                    <a:p>
                      <a:pPr algn="l" fontAlgn="ctr"/>
                      <a:r>
                        <a:rPr lang="en-GB" sz="1100" u="sng" strike="noStrike">
                          <a:effectLst/>
                          <a:hlinkClick r:id="rId29"/>
                        </a:rPr>
                        <a:t>Incident management USUP</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1</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3</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5</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6</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1977212756"/>
                  </a:ext>
                </a:extLst>
              </a:tr>
              <a:tr h="172737">
                <a:tc>
                  <a:txBody>
                    <a:bodyPr/>
                    <a:lstStyle/>
                    <a:p>
                      <a:pPr algn="l" fontAlgn="ctr"/>
                      <a:r>
                        <a:rPr lang="en-GB" sz="1100" u="sng" strike="noStrike">
                          <a:effectLst/>
                          <a:hlinkClick r:id="rId30"/>
                        </a:rPr>
                        <a:t>Problem management PBMG</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3</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5</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2255872047"/>
                  </a:ext>
                </a:extLst>
              </a:tr>
              <a:tr h="172737">
                <a:tc>
                  <a:txBody>
                    <a:bodyPr/>
                    <a:lstStyle/>
                    <a:p>
                      <a:pPr algn="l" fontAlgn="ctr"/>
                      <a:r>
                        <a:rPr lang="en-GB" sz="1100" u="sng" strike="noStrike">
                          <a:effectLst/>
                          <a:hlinkClick r:id="rId31"/>
                        </a:rPr>
                        <a:t>Portfolio management POMG</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7</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extLst>
                  <a:ext uri="{0D108BD9-81ED-4DB2-BD59-A6C34878D82A}">
                    <a16:rowId xmlns:a16="http://schemas.microsoft.com/office/drawing/2014/main" val="1716328304"/>
                  </a:ext>
                </a:extLst>
              </a:tr>
              <a:tr h="172737">
                <a:tc>
                  <a:txBody>
                    <a:bodyPr/>
                    <a:lstStyle/>
                    <a:p>
                      <a:pPr algn="l" fontAlgn="ctr"/>
                      <a:r>
                        <a:rPr lang="en-GB" sz="1100" u="sng" strike="noStrike">
                          <a:effectLst/>
                          <a:hlinkClick r:id="rId32"/>
                        </a:rPr>
                        <a:t>Investment appraisal INVA</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dirty="0">
                          <a:effectLst/>
                        </a:rPr>
                        <a:t>4</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2918082375"/>
                  </a:ext>
                </a:extLst>
              </a:tr>
              <a:tr h="172737">
                <a:tc>
                  <a:txBody>
                    <a:bodyPr/>
                    <a:lstStyle/>
                    <a:p>
                      <a:pPr algn="l" fontAlgn="ctr"/>
                      <a:r>
                        <a:rPr lang="en-GB" sz="1100" u="sng" strike="noStrike">
                          <a:effectLst/>
                          <a:hlinkClick r:id="rId33"/>
                        </a:rPr>
                        <a:t>Stakeholder relationship management RLMT</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5</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7</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extLst>
                  <a:ext uri="{0D108BD9-81ED-4DB2-BD59-A6C34878D82A}">
                    <a16:rowId xmlns:a16="http://schemas.microsoft.com/office/drawing/2014/main" val="2143671447"/>
                  </a:ext>
                </a:extLst>
              </a:tr>
              <a:tr h="172737">
                <a:tc>
                  <a:txBody>
                    <a:bodyPr/>
                    <a:lstStyle/>
                    <a:p>
                      <a:pPr algn="l" fontAlgn="ctr"/>
                      <a:r>
                        <a:rPr lang="en-GB" sz="1100" u="sng" strike="noStrike">
                          <a:effectLst/>
                          <a:hlinkClick r:id="rId34"/>
                        </a:rPr>
                        <a:t>Resourcing RESC</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3</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chemeClr val="bg1"/>
                    </a:solidFill>
                  </a:tcPr>
                </a:tc>
                <a:extLst>
                  <a:ext uri="{0D108BD9-81ED-4DB2-BD59-A6C34878D82A}">
                    <a16:rowId xmlns:a16="http://schemas.microsoft.com/office/drawing/2014/main" val="1108712542"/>
                  </a:ext>
                </a:extLst>
              </a:tr>
              <a:tr h="172737">
                <a:tc>
                  <a:txBody>
                    <a:bodyPr/>
                    <a:lstStyle/>
                    <a:p>
                      <a:pPr algn="l" fontAlgn="ctr"/>
                      <a:r>
                        <a:rPr lang="en-GB" sz="1100" u="sng" strike="noStrike">
                          <a:effectLst/>
                          <a:hlinkClick r:id="rId35"/>
                        </a:rPr>
                        <a:t>Supplier management SUPP</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3</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7</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extLst>
                  <a:ext uri="{0D108BD9-81ED-4DB2-BD59-A6C34878D82A}">
                    <a16:rowId xmlns:a16="http://schemas.microsoft.com/office/drawing/2014/main" val="1492798532"/>
                  </a:ext>
                </a:extLst>
              </a:tr>
              <a:tr h="172737">
                <a:tc>
                  <a:txBody>
                    <a:bodyPr/>
                    <a:lstStyle/>
                    <a:p>
                      <a:pPr algn="l" fontAlgn="ctr"/>
                      <a:r>
                        <a:rPr lang="en-GB" sz="1100" u="sng" strike="noStrike">
                          <a:effectLst/>
                          <a:hlinkClick r:id="rId36"/>
                        </a:rPr>
                        <a:t>Contract management ITCM</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a:effectLst/>
                        </a:rPr>
                        <a:t> </a:t>
                      </a:r>
                      <a:endParaRPr lang="en-GB" sz="1100" b="0" i="0" u="none" strike="noStrike">
                        <a:solidFill>
                          <a:srgbClr val="212529"/>
                        </a:solidFill>
                        <a:effectLst/>
                        <a:latin typeface="+mn-lt"/>
                      </a:endParaRPr>
                    </a:p>
                  </a:txBody>
                  <a:tcPr marL="5763" marR="5763" marT="5763" marB="0" anchor="ctr">
                    <a:solidFill>
                      <a:schemeClr val="bg1"/>
                    </a:solidFill>
                  </a:tcPr>
                </a:tc>
                <a:tc>
                  <a:txBody>
                    <a:bodyPr/>
                    <a:lstStyle/>
                    <a:p>
                      <a:pPr algn="ctr" fontAlgn="ctr"/>
                      <a:r>
                        <a:rPr lang="en-GB" sz="1100" u="none" strike="noStrike">
                          <a:effectLst/>
                        </a:rPr>
                        <a:t>2</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3</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7</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extLst>
                  <a:ext uri="{0D108BD9-81ED-4DB2-BD59-A6C34878D82A}">
                    <a16:rowId xmlns:a16="http://schemas.microsoft.com/office/drawing/2014/main" val="396125392"/>
                  </a:ext>
                </a:extLst>
              </a:tr>
              <a:tr h="164510">
                <a:tc>
                  <a:txBody>
                    <a:bodyPr/>
                    <a:lstStyle/>
                    <a:p>
                      <a:pPr algn="l" fontAlgn="ctr"/>
                      <a:r>
                        <a:rPr lang="en-GB" sz="1100" u="sng" strike="noStrike">
                          <a:effectLst/>
                          <a:hlinkClick r:id="rId37"/>
                        </a:rPr>
                        <a:t>Financial management FMIT</a:t>
                      </a:r>
                      <a:endParaRPr lang="en-GB" sz="1100" b="0" i="0" u="sng" strike="noStrike">
                        <a:solidFill>
                          <a:srgbClr val="0563C1"/>
                        </a:solidFill>
                        <a:effectLst/>
                        <a:latin typeface="+mn-lt"/>
                      </a:endParaRPr>
                    </a:p>
                  </a:txBody>
                  <a:tcPr marL="5763" marR="5763" marT="5763" marB="0" anchor="ct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tc>
                  <a:txBody>
                    <a:bodyPr/>
                    <a:lstStyle/>
                    <a:p>
                      <a:pPr algn="ctr" fontAlgn="ctr"/>
                      <a:r>
                        <a:rPr lang="en-GB" sz="1100" u="none" strike="noStrike">
                          <a:effectLst/>
                        </a:rPr>
                        <a:t>4</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a:effectLst/>
                        </a:rPr>
                        <a:t>5</a:t>
                      </a:r>
                      <a:endParaRPr lang="en-GB" sz="1100" b="0" i="0" u="none" strike="noStrike">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6</a:t>
                      </a:r>
                      <a:endParaRPr lang="en-GB" sz="1100" b="0" i="0" u="none" strike="noStrike" dirty="0">
                        <a:solidFill>
                          <a:srgbClr val="212529"/>
                        </a:solidFill>
                        <a:effectLst/>
                        <a:latin typeface="+mn-lt"/>
                      </a:endParaRPr>
                    </a:p>
                  </a:txBody>
                  <a:tcPr marL="5763" marR="5763" marT="5763" marB="0" anchor="ctr">
                    <a:solidFill>
                      <a:schemeClr val="accent1">
                        <a:lumMod val="40000"/>
                        <a:lumOff val="60000"/>
                      </a:schemeClr>
                    </a:solidFill>
                  </a:tcPr>
                </a:tc>
                <a:tc>
                  <a:txBody>
                    <a:bodyPr/>
                    <a:lstStyle/>
                    <a:p>
                      <a:pPr algn="ctr" fontAlgn="ctr"/>
                      <a:r>
                        <a:rPr lang="en-GB" sz="1100" u="none" strike="noStrike" dirty="0">
                          <a:effectLst/>
                        </a:rPr>
                        <a:t> </a:t>
                      </a:r>
                      <a:endParaRPr lang="en-GB" sz="1100" b="0" i="0" u="none" strike="noStrike" dirty="0">
                        <a:solidFill>
                          <a:srgbClr val="212529"/>
                        </a:solidFill>
                        <a:effectLst/>
                        <a:latin typeface="+mn-lt"/>
                      </a:endParaRPr>
                    </a:p>
                  </a:txBody>
                  <a:tcPr marL="5763" marR="5763" marT="5763" marB="0" anchor="ctr">
                    <a:solidFill>
                      <a:srgbClr val="EDEDED"/>
                    </a:solidFill>
                  </a:tcPr>
                </a:tc>
                <a:extLst>
                  <a:ext uri="{0D108BD9-81ED-4DB2-BD59-A6C34878D82A}">
                    <a16:rowId xmlns:a16="http://schemas.microsoft.com/office/drawing/2014/main" val="1747625134"/>
                  </a:ext>
                </a:extLst>
              </a:tr>
            </a:tbl>
          </a:graphicData>
        </a:graphic>
      </p:graphicFrame>
      <p:sp>
        <p:nvSpPr>
          <p:cNvPr id="6" name="TextBox 5">
            <a:extLst>
              <a:ext uri="{FF2B5EF4-FFF2-40B4-BE49-F238E27FC236}">
                <a16:creationId xmlns:a16="http://schemas.microsoft.com/office/drawing/2014/main" id="{F3CC27FC-EE86-BEED-18EB-7552D4D308BF}"/>
              </a:ext>
            </a:extLst>
          </p:cNvPr>
          <p:cNvSpPr txBox="1"/>
          <p:nvPr/>
        </p:nvSpPr>
        <p:spPr>
          <a:xfrm>
            <a:off x="153404" y="2265819"/>
            <a:ext cx="2580267" cy="224676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defRPr b="1"/>
            </a:lvl1pPr>
          </a:lstStyle>
          <a:p>
            <a:pPr algn="ctr"/>
            <a:r>
              <a:rPr lang="en-GB" sz="2800" b="0" dirty="0">
                <a:solidFill>
                  <a:schemeClr val="tx1"/>
                </a:solidFill>
                <a:latin typeface="Aptos" panose="020B0004020202020204" pitchFamily="34" charset="0"/>
              </a:rPr>
              <a:t>An extract of Software Engineering related skills in SFIA v9</a:t>
            </a:r>
          </a:p>
        </p:txBody>
      </p:sp>
      <p:sp>
        <p:nvSpPr>
          <p:cNvPr id="2" name="TextBox 1">
            <a:extLst>
              <a:ext uri="{FF2B5EF4-FFF2-40B4-BE49-F238E27FC236}">
                <a16:creationId xmlns:a16="http://schemas.microsoft.com/office/drawing/2014/main" id="{B92FEBB1-0A21-7E92-C140-1569B90B173C}"/>
              </a:ext>
            </a:extLst>
          </p:cNvPr>
          <p:cNvSpPr txBox="1"/>
          <p:nvPr/>
        </p:nvSpPr>
        <p:spPr>
          <a:xfrm>
            <a:off x="7897229" y="1404044"/>
            <a:ext cx="3380371" cy="35394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defRPr b="1"/>
            </a:lvl1pPr>
          </a:lstStyle>
          <a:p>
            <a:pPr algn="ctr"/>
            <a:r>
              <a:rPr lang="en-US" sz="2800" b="0" dirty="0">
                <a:solidFill>
                  <a:schemeClr val="tx1"/>
                </a:solidFill>
                <a:latin typeface="Aptos" panose="020B0004020202020204" pitchFamily="34" charset="0"/>
              </a:rPr>
              <a:t>Like SWEBOK's Knowledge Areas, SFIA covers a comprehensive range of software engineering tasks, activities, and responsibilities</a:t>
            </a:r>
            <a:endParaRPr lang="en-GB" sz="2800" b="0" dirty="0">
              <a:solidFill>
                <a:schemeClr val="tx1"/>
              </a:solidFill>
              <a:latin typeface="Aptos" panose="020B0004020202020204" pitchFamily="34" charset="0"/>
            </a:endParaRPr>
          </a:p>
        </p:txBody>
      </p:sp>
    </p:spTree>
    <p:extLst>
      <p:ext uri="{BB962C8B-B14F-4D97-AF65-F5344CB8AC3E}">
        <p14:creationId xmlns:p14="http://schemas.microsoft.com/office/powerpoint/2010/main" val="314242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3000"/>
                                        <p:tgtEl>
                                          <p:spTgt spid="5"/>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70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1+#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F55D7-B1D6-CE66-D62D-2AFEBD8FA56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8C645E8-7D8A-E61C-2AE1-09352F169583}"/>
              </a:ext>
            </a:extLst>
          </p:cNvPr>
          <p:cNvSpPr/>
          <p:nvPr/>
        </p:nvSpPr>
        <p:spPr>
          <a:xfrm>
            <a:off x="857250" y="144441"/>
            <a:ext cx="8026111" cy="5217268"/>
          </a:xfrm>
          <a:prstGeom prst="rect">
            <a:avLst/>
          </a:prstGeom>
          <a:noFill/>
        </p:spPr>
        <p:txBody>
          <a:bodyPr/>
          <a:lstStyle/>
          <a:p>
            <a:endParaRPr lang="en-GB" dirty="0"/>
          </a:p>
        </p:txBody>
      </p:sp>
      <p:grpSp>
        <p:nvGrpSpPr>
          <p:cNvPr id="6" name="Group 5">
            <a:extLst>
              <a:ext uri="{FF2B5EF4-FFF2-40B4-BE49-F238E27FC236}">
                <a16:creationId xmlns:a16="http://schemas.microsoft.com/office/drawing/2014/main" id="{993D268E-1859-E55E-7BA1-192D6F2BF105}"/>
              </a:ext>
            </a:extLst>
          </p:cNvPr>
          <p:cNvGrpSpPr/>
          <p:nvPr/>
        </p:nvGrpSpPr>
        <p:grpSpPr>
          <a:xfrm>
            <a:off x="860777" y="2747636"/>
            <a:ext cx="8019056" cy="925275"/>
            <a:chOff x="860777" y="2290437"/>
            <a:chExt cx="8019056" cy="925275"/>
          </a:xfrm>
        </p:grpSpPr>
        <p:sp>
          <p:nvSpPr>
            <p:cNvPr id="12" name="Freeform: Shape 11">
              <a:extLst>
                <a:ext uri="{FF2B5EF4-FFF2-40B4-BE49-F238E27FC236}">
                  <a16:creationId xmlns:a16="http://schemas.microsoft.com/office/drawing/2014/main" id="{25FA3C4E-9A7B-BB1B-1485-FCE374BEE688}"/>
                </a:ext>
              </a:extLst>
            </p:cNvPr>
            <p:cNvSpPr/>
            <p:nvPr/>
          </p:nvSpPr>
          <p:spPr>
            <a:xfrm>
              <a:off x="860777" y="2290437"/>
              <a:ext cx="1542126" cy="925275"/>
            </a:xfrm>
            <a:custGeom>
              <a:avLst/>
              <a:gdLst>
                <a:gd name="connsiteX0" fmla="*/ 0 w 1542126"/>
                <a:gd name="connsiteY0" fmla="*/ 92528 h 925275"/>
                <a:gd name="connsiteX1" fmla="*/ 92528 w 1542126"/>
                <a:gd name="connsiteY1" fmla="*/ 0 h 925275"/>
                <a:gd name="connsiteX2" fmla="*/ 1449599 w 1542126"/>
                <a:gd name="connsiteY2" fmla="*/ 0 h 925275"/>
                <a:gd name="connsiteX3" fmla="*/ 1542127 w 1542126"/>
                <a:gd name="connsiteY3" fmla="*/ 92528 h 925275"/>
                <a:gd name="connsiteX4" fmla="*/ 1542126 w 1542126"/>
                <a:gd name="connsiteY4" fmla="*/ 832748 h 925275"/>
                <a:gd name="connsiteX5" fmla="*/ 1449598 w 1542126"/>
                <a:gd name="connsiteY5" fmla="*/ 925276 h 925275"/>
                <a:gd name="connsiteX6" fmla="*/ 92528 w 1542126"/>
                <a:gd name="connsiteY6" fmla="*/ 925275 h 925275"/>
                <a:gd name="connsiteX7" fmla="*/ 0 w 1542126"/>
                <a:gd name="connsiteY7" fmla="*/ 832747 h 925275"/>
                <a:gd name="connsiteX8" fmla="*/ 0 w 1542126"/>
                <a:gd name="connsiteY8" fmla="*/ 92528 h 9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26" h="925275">
                  <a:moveTo>
                    <a:pt x="0" y="92528"/>
                  </a:moveTo>
                  <a:cubicBezTo>
                    <a:pt x="0" y="41426"/>
                    <a:pt x="41426" y="0"/>
                    <a:pt x="92528" y="0"/>
                  </a:cubicBezTo>
                  <a:lnTo>
                    <a:pt x="1449599" y="0"/>
                  </a:lnTo>
                  <a:cubicBezTo>
                    <a:pt x="1500701" y="0"/>
                    <a:pt x="1542127" y="41426"/>
                    <a:pt x="1542127" y="92528"/>
                  </a:cubicBezTo>
                  <a:cubicBezTo>
                    <a:pt x="1542127" y="339268"/>
                    <a:pt x="1542126" y="586008"/>
                    <a:pt x="1542126" y="832748"/>
                  </a:cubicBezTo>
                  <a:cubicBezTo>
                    <a:pt x="1542126" y="883850"/>
                    <a:pt x="1500700" y="925276"/>
                    <a:pt x="1449598" y="925276"/>
                  </a:cubicBezTo>
                  <a:lnTo>
                    <a:pt x="92528" y="925275"/>
                  </a:lnTo>
                  <a:cubicBezTo>
                    <a:pt x="41426" y="925275"/>
                    <a:pt x="0" y="883849"/>
                    <a:pt x="0" y="832747"/>
                  </a:cubicBezTo>
                  <a:lnTo>
                    <a:pt x="0" y="92528"/>
                  </a:lnTo>
                  <a:close/>
                </a:path>
              </a:pathLst>
            </a:cu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3300" tIns="103300" rIns="103300" bIns="1033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2060"/>
                  </a:solidFill>
                  <a:latin typeface="Aptos" panose="020B0004020202020204" pitchFamily="34" charset="0"/>
                </a:rPr>
                <a:t>Knowledge</a:t>
              </a:r>
              <a:endParaRPr lang="en-GB" sz="2000" kern="1200" dirty="0">
                <a:solidFill>
                  <a:srgbClr val="002060"/>
                </a:solidFill>
                <a:latin typeface="Aptos" panose="020B0004020202020204" pitchFamily="34" charset="0"/>
              </a:endParaRPr>
            </a:p>
          </p:txBody>
        </p:sp>
        <p:sp>
          <p:nvSpPr>
            <p:cNvPr id="13" name="Freeform: Shape 12">
              <a:extLst>
                <a:ext uri="{FF2B5EF4-FFF2-40B4-BE49-F238E27FC236}">
                  <a16:creationId xmlns:a16="http://schemas.microsoft.com/office/drawing/2014/main" id="{55504ED1-E240-75D0-BF13-F15431DDCB90}"/>
                </a:ext>
              </a:extLst>
            </p:cNvPr>
            <p:cNvSpPr/>
            <p:nvPr/>
          </p:nvSpPr>
          <p:spPr>
            <a:xfrm>
              <a:off x="2557116" y="2561851"/>
              <a:ext cx="326930" cy="382447"/>
            </a:xfrm>
            <a:custGeom>
              <a:avLst/>
              <a:gdLst>
                <a:gd name="connsiteX0" fmla="*/ 0 w 326930"/>
                <a:gd name="connsiteY0" fmla="*/ 76489 h 382447"/>
                <a:gd name="connsiteX1" fmla="*/ 163465 w 326930"/>
                <a:gd name="connsiteY1" fmla="*/ 76489 h 382447"/>
                <a:gd name="connsiteX2" fmla="*/ 163465 w 326930"/>
                <a:gd name="connsiteY2" fmla="*/ 0 h 382447"/>
                <a:gd name="connsiteX3" fmla="*/ 326930 w 326930"/>
                <a:gd name="connsiteY3" fmla="*/ 191224 h 382447"/>
                <a:gd name="connsiteX4" fmla="*/ 163465 w 326930"/>
                <a:gd name="connsiteY4" fmla="*/ 382447 h 382447"/>
                <a:gd name="connsiteX5" fmla="*/ 163465 w 326930"/>
                <a:gd name="connsiteY5" fmla="*/ 305958 h 382447"/>
                <a:gd name="connsiteX6" fmla="*/ 0 w 326930"/>
                <a:gd name="connsiteY6" fmla="*/ 305958 h 382447"/>
                <a:gd name="connsiteX7" fmla="*/ 0 w 326930"/>
                <a:gd name="connsiteY7" fmla="*/ 76489 h 3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30" h="382447">
                  <a:moveTo>
                    <a:pt x="0" y="76489"/>
                  </a:moveTo>
                  <a:lnTo>
                    <a:pt x="163465" y="76489"/>
                  </a:lnTo>
                  <a:lnTo>
                    <a:pt x="163465" y="0"/>
                  </a:lnTo>
                  <a:lnTo>
                    <a:pt x="326930" y="191224"/>
                  </a:lnTo>
                  <a:lnTo>
                    <a:pt x="163465" y="382447"/>
                  </a:lnTo>
                  <a:lnTo>
                    <a:pt x="163465" y="305958"/>
                  </a:lnTo>
                  <a:lnTo>
                    <a:pt x="0" y="305958"/>
                  </a:lnTo>
                  <a:lnTo>
                    <a:pt x="0" y="76489"/>
                  </a:lnTo>
                  <a:close/>
                </a:path>
              </a:pathLst>
            </a:custGeom>
            <a:solidFill>
              <a:schemeClr val="bg1">
                <a:lumMod val="65000"/>
              </a:schemeClr>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76489" rIns="98079" bIns="76489" numCol="1" spcCol="1270" anchor="ctr" anchorCtr="0">
              <a:noAutofit/>
            </a:bodyPr>
            <a:lstStyle/>
            <a:p>
              <a:pPr marL="0" lvl="0" indent="0" algn="ctr" defTabSz="711200">
                <a:lnSpc>
                  <a:spcPct val="90000"/>
                </a:lnSpc>
                <a:spcBef>
                  <a:spcPct val="0"/>
                </a:spcBef>
                <a:spcAft>
                  <a:spcPct val="35000"/>
                </a:spcAft>
                <a:buNone/>
              </a:pPr>
              <a:endParaRPr lang="en-GB" sz="1600" kern="1200"/>
            </a:p>
          </p:txBody>
        </p:sp>
        <p:sp>
          <p:nvSpPr>
            <p:cNvPr id="14" name="Freeform: Shape 13">
              <a:extLst>
                <a:ext uri="{FF2B5EF4-FFF2-40B4-BE49-F238E27FC236}">
                  <a16:creationId xmlns:a16="http://schemas.microsoft.com/office/drawing/2014/main" id="{E1B7385A-687E-D430-2006-78624C8A9113}"/>
                </a:ext>
              </a:extLst>
            </p:cNvPr>
            <p:cNvSpPr/>
            <p:nvPr/>
          </p:nvSpPr>
          <p:spPr>
            <a:xfrm>
              <a:off x="3019753" y="2290437"/>
              <a:ext cx="1542126" cy="925275"/>
            </a:xfrm>
            <a:custGeom>
              <a:avLst/>
              <a:gdLst>
                <a:gd name="connsiteX0" fmla="*/ 0 w 1542126"/>
                <a:gd name="connsiteY0" fmla="*/ 92528 h 925275"/>
                <a:gd name="connsiteX1" fmla="*/ 92528 w 1542126"/>
                <a:gd name="connsiteY1" fmla="*/ 0 h 925275"/>
                <a:gd name="connsiteX2" fmla="*/ 1449599 w 1542126"/>
                <a:gd name="connsiteY2" fmla="*/ 0 h 925275"/>
                <a:gd name="connsiteX3" fmla="*/ 1542127 w 1542126"/>
                <a:gd name="connsiteY3" fmla="*/ 92528 h 925275"/>
                <a:gd name="connsiteX4" fmla="*/ 1542126 w 1542126"/>
                <a:gd name="connsiteY4" fmla="*/ 832748 h 925275"/>
                <a:gd name="connsiteX5" fmla="*/ 1449598 w 1542126"/>
                <a:gd name="connsiteY5" fmla="*/ 925276 h 925275"/>
                <a:gd name="connsiteX6" fmla="*/ 92528 w 1542126"/>
                <a:gd name="connsiteY6" fmla="*/ 925275 h 925275"/>
                <a:gd name="connsiteX7" fmla="*/ 0 w 1542126"/>
                <a:gd name="connsiteY7" fmla="*/ 832747 h 925275"/>
                <a:gd name="connsiteX8" fmla="*/ 0 w 1542126"/>
                <a:gd name="connsiteY8" fmla="*/ 92528 h 9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26" h="925275">
                  <a:moveTo>
                    <a:pt x="0" y="92528"/>
                  </a:moveTo>
                  <a:cubicBezTo>
                    <a:pt x="0" y="41426"/>
                    <a:pt x="41426" y="0"/>
                    <a:pt x="92528" y="0"/>
                  </a:cubicBezTo>
                  <a:lnTo>
                    <a:pt x="1449599" y="0"/>
                  </a:lnTo>
                  <a:cubicBezTo>
                    <a:pt x="1500701" y="0"/>
                    <a:pt x="1542127" y="41426"/>
                    <a:pt x="1542127" y="92528"/>
                  </a:cubicBezTo>
                  <a:cubicBezTo>
                    <a:pt x="1542127" y="339268"/>
                    <a:pt x="1542126" y="586008"/>
                    <a:pt x="1542126" y="832748"/>
                  </a:cubicBezTo>
                  <a:cubicBezTo>
                    <a:pt x="1542126" y="883850"/>
                    <a:pt x="1500700" y="925276"/>
                    <a:pt x="1449598" y="925276"/>
                  </a:cubicBezTo>
                  <a:lnTo>
                    <a:pt x="92528" y="925275"/>
                  </a:lnTo>
                  <a:cubicBezTo>
                    <a:pt x="41426" y="925275"/>
                    <a:pt x="0" y="883849"/>
                    <a:pt x="0" y="832747"/>
                  </a:cubicBezTo>
                  <a:lnTo>
                    <a:pt x="0" y="92528"/>
                  </a:lnTo>
                  <a:close/>
                </a:path>
              </a:pathLst>
            </a:custGeom>
            <a:solidFill>
              <a:schemeClr val="accent1">
                <a:lumMod val="60000"/>
                <a:lumOff val="40000"/>
              </a:schemeClr>
            </a:solidFill>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103300" tIns="103300" rIns="103300" bIns="1033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2060"/>
                  </a:solidFill>
                  <a:latin typeface="Aptos" panose="020B0004020202020204" pitchFamily="34" charset="0"/>
                </a:rPr>
                <a:t>Activities/</a:t>
              </a:r>
              <a:br>
                <a:rPr lang="en-US" sz="2000" kern="1200" dirty="0">
                  <a:solidFill>
                    <a:srgbClr val="002060"/>
                  </a:solidFill>
                  <a:latin typeface="Aptos" panose="020B0004020202020204" pitchFamily="34" charset="0"/>
                </a:rPr>
              </a:br>
              <a:r>
                <a:rPr lang="en-US" sz="2000" kern="1200" dirty="0">
                  <a:solidFill>
                    <a:srgbClr val="002060"/>
                  </a:solidFill>
                  <a:latin typeface="Aptos" panose="020B0004020202020204" pitchFamily="34" charset="0"/>
                </a:rPr>
                <a:t>Tasks</a:t>
              </a:r>
              <a:endParaRPr lang="en-GB" sz="2000" kern="1200" dirty="0">
                <a:solidFill>
                  <a:srgbClr val="002060"/>
                </a:solidFill>
                <a:latin typeface="Aptos" panose="020B0004020202020204" pitchFamily="34" charset="0"/>
              </a:endParaRPr>
            </a:p>
          </p:txBody>
        </p:sp>
        <p:sp>
          <p:nvSpPr>
            <p:cNvPr id="15" name="Freeform: Shape 14">
              <a:extLst>
                <a:ext uri="{FF2B5EF4-FFF2-40B4-BE49-F238E27FC236}">
                  <a16:creationId xmlns:a16="http://schemas.microsoft.com/office/drawing/2014/main" id="{FEE7D1F1-4C61-3AB8-C4FD-81B01AC51377}"/>
                </a:ext>
              </a:extLst>
            </p:cNvPr>
            <p:cNvSpPr/>
            <p:nvPr/>
          </p:nvSpPr>
          <p:spPr>
            <a:xfrm>
              <a:off x="4716092" y="2561851"/>
              <a:ext cx="326930" cy="382447"/>
            </a:xfrm>
            <a:custGeom>
              <a:avLst/>
              <a:gdLst>
                <a:gd name="connsiteX0" fmla="*/ 0 w 326930"/>
                <a:gd name="connsiteY0" fmla="*/ 76489 h 382447"/>
                <a:gd name="connsiteX1" fmla="*/ 163465 w 326930"/>
                <a:gd name="connsiteY1" fmla="*/ 76489 h 382447"/>
                <a:gd name="connsiteX2" fmla="*/ 163465 w 326930"/>
                <a:gd name="connsiteY2" fmla="*/ 0 h 382447"/>
                <a:gd name="connsiteX3" fmla="*/ 326930 w 326930"/>
                <a:gd name="connsiteY3" fmla="*/ 191224 h 382447"/>
                <a:gd name="connsiteX4" fmla="*/ 163465 w 326930"/>
                <a:gd name="connsiteY4" fmla="*/ 382447 h 382447"/>
                <a:gd name="connsiteX5" fmla="*/ 163465 w 326930"/>
                <a:gd name="connsiteY5" fmla="*/ 305958 h 382447"/>
                <a:gd name="connsiteX6" fmla="*/ 0 w 326930"/>
                <a:gd name="connsiteY6" fmla="*/ 305958 h 382447"/>
                <a:gd name="connsiteX7" fmla="*/ 0 w 326930"/>
                <a:gd name="connsiteY7" fmla="*/ 76489 h 3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30" h="382447">
                  <a:moveTo>
                    <a:pt x="0" y="76489"/>
                  </a:moveTo>
                  <a:lnTo>
                    <a:pt x="163465" y="76489"/>
                  </a:lnTo>
                  <a:lnTo>
                    <a:pt x="163465" y="0"/>
                  </a:lnTo>
                  <a:lnTo>
                    <a:pt x="326930" y="191224"/>
                  </a:lnTo>
                  <a:lnTo>
                    <a:pt x="163465" y="382447"/>
                  </a:lnTo>
                  <a:lnTo>
                    <a:pt x="163465" y="305958"/>
                  </a:lnTo>
                  <a:lnTo>
                    <a:pt x="0" y="305958"/>
                  </a:lnTo>
                  <a:lnTo>
                    <a:pt x="0" y="76489"/>
                  </a:lnTo>
                  <a:close/>
                </a:path>
              </a:pathLst>
            </a:custGeom>
            <a:solidFill>
              <a:schemeClr val="bg1">
                <a:lumMod val="65000"/>
              </a:schemeClr>
            </a:solidFill>
          </p:spPr>
          <p:style>
            <a:lnRef idx="0">
              <a:schemeClr val="lt1">
                <a:hueOff val="0"/>
                <a:satOff val="0"/>
                <a:lumOff val="0"/>
                <a:alphaOff val="0"/>
              </a:schemeClr>
            </a:lnRef>
            <a:fillRef idx="1">
              <a:scrgbClr r="0" g="0" b="0"/>
            </a:fillRef>
            <a:effectRef idx="0">
              <a:schemeClr val="accent3">
                <a:hueOff val="1355300"/>
                <a:satOff val="50000"/>
                <a:lumOff val="-7353"/>
                <a:alphaOff val="0"/>
              </a:schemeClr>
            </a:effectRef>
            <a:fontRef idx="minor">
              <a:schemeClr val="lt1"/>
            </a:fontRef>
          </p:style>
          <p:txBody>
            <a:bodyPr spcFirstLastPara="0" vert="horz" wrap="square" lIns="0" tIns="76489" rIns="98079" bIns="76489" numCol="1" spcCol="1270" anchor="ctr" anchorCtr="0">
              <a:noAutofit/>
            </a:bodyPr>
            <a:lstStyle/>
            <a:p>
              <a:pPr marL="0" lvl="0" indent="0" algn="ctr" defTabSz="711200">
                <a:lnSpc>
                  <a:spcPct val="90000"/>
                </a:lnSpc>
                <a:spcBef>
                  <a:spcPct val="0"/>
                </a:spcBef>
                <a:spcAft>
                  <a:spcPct val="35000"/>
                </a:spcAft>
                <a:buNone/>
              </a:pPr>
              <a:endParaRPr lang="en-GB" sz="1600" kern="1200"/>
            </a:p>
          </p:txBody>
        </p:sp>
        <p:sp>
          <p:nvSpPr>
            <p:cNvPr id="16" name="Freeform: Shape 15">
              <a:extLst>
                <a:ext uri="{FF2B5EF4-FFF2-40B4-BE49-F238E27FC236}">
                  <a16:creationId xmlns:a16="http://schemas.microsoft.com/office/drawing/2014/main" id="{97A73701-46A1-6A9B-2355-0D72964E4BCA}"/>
                </a:ext>
              </a:extLst>
            </p:cNvPr>
            <p:cNvSpPr/>
            <p:nvPr/>
          </p:nvSpPr>
          <p:spPr>
            <a:xfrm>
              <a:off x="5178730" y="2290437"/>
              <a:ext cx="1542126" cy="925275"/>
            </a:xfrm>
            <a:custGeom>
              <a:avLst/>
              <a:gdLst>
                <a:gd name="connsiteX0" fmla="*/ 0 w 1542126"/>
                <a:gd name="connsiteY0" fmla="*/ 92528 h 925275"/>
                <a:gd name="connsiteX1" fmla="*/ 92528 w 1542126"/>
                <a:gd name="connsiteY1" fmla="*/ 0 h 925275"/>
                <a:gd name="connsiteX2" fmla="*/ 1449599 w 1542126"/>
                <a:gd name="connsiteY2" fmla="*/ 0 h 925275"/>
                <a:gd name="connsiteX3" fmla="*/ 1542127 w 1542126"/>
                <a:gd name="connsiteY3" fmla="*/ 92528 h 925275"/>
                <a:gd name="connsiteX4" fmla="*/ 1542126 w 1542126"/>
                <a:gd name="connsiteY4" fmla="*/ 832748 h 925275"/>
                <a:gd name="connsiteX5" fmla="*/ 1449598 w 1542126"/>
                <a:gd name="connsiteY5" fmla="*/ 925276 h 925275"/>
                <a:gd name="connsiteX6" fmla="*/ 92528 w 1542126"/>
                <a:gd name="connsiteY6" fmla="*/ 925275 h 925275"/>
                <a:gd name="connsiteX7" fmla="*/ 0 w 1542126"/>
                <a:gd name="connsiteY7" fmla="*/ 832747 h 925275"/>
                <a:gd name="connsiteX8" fmla="*/ 0 w 1542126"/>
                <a:gd name="connsiteY8" fmla="*/ 92528 h 9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26" h="925275">
                  <a:moveTo>
                    <a:pt x="0" y="92528"/>
                  </a:moveTo>
                  <a:cubicBezTo>
                    <a:pt x="0" y="41426"/>
                    <a:pt x="41426" y="0"/>
                    <a:pt x="92528" y="0"/>
                  </a:cubicBezTo>
                  <a:lnTo>
                    <a:pt x="1449599" y="0"/>
                  </a:lnTo>
                  <a:cubicBezTo>
                    <a:pt x="1500701" y="0"/>
                    <a:pt x="1542127" y="41426"/>
                    <a:pt x="1542127" y="92528"/>
                  </a:cubicBezTo>
                  <a:cubicBezTo>
                    <a:pt x="1542127" y="339268"/>
                    <a:pt x="1542126" y="586008"/>
                    <a:pt x="1542126" y="832748"/>
                  </a:cubicBezTo>
                  <a:cubicBezTo>
                    <a:pt x="1542126" y="883850"/>
                    <a:pt x="1500700" y="925276"/>
                    <a:pt x="1449598" y="925276"/>
                  </a:cubicBezTo>
                  <a:lnTo>
                    <a:pt x="92528" y="925275"/>
                  </a:lnTo>
                  <a:cubicBezTo>
                    <a:pt x="41426" y="925275"/>
                    <a:pt x="0" y="883849"/>
                    <a:pt x="0" y="832747"/>
                  </a:cubicBezTo>
                  <a:lnTo>
                    <a:pt x="0" y="92528"/>
                  </a:lnTo>
                  <a:close/>
                </a:path>
              </a:pathLst>
            </a:custGeom>
            <a:solidFill>
              <a:schemeClr val="accent1">
                <a:lumMod val="75000"/>
              </a:schemeClr>
            </a:solidFill>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103300" tIns="103300" rIns="103300" bIns="1033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panose="020B0004020202020204" pitchFamily="34" charset="0"/>
                </a:rPr>
                <a:t>Outputs</a:t>
              </a:r>
              <a:br>
                <a:rPr lang="en-US" sz="2000" kern="1200" dirty="0">
                  <a:latin typeface="Aptos" panose="020B0004020202020204" pitchFamily="34" charset="0"/>
                </a:rPr>
              </a:br>
              <a:r>
                <a:rPr lang="en-US" sz="2000" kern="1200" dirty="0">
                  <a:latin typeface="Aptos" panose="020B0004020202020204" pitchFamily="34" charset="0"/>
                </a:rPr>
                <a:t>/Outcomes</a:t>
              </a:r>
              <a:endParaRPr lang="en-GB" sz="2000" kern="1200" dirty="0">
                <a:latin typeface="Aptos" panose="020B0004020202020204" pitchFamily="34" charset="0"/>
              </a:endParaRPr>
            </a:p>
          </p:txBody>
        </p:sp>
        <p:sp>
          <p:nvSpPr>
            <p:cNvPr id="17" name="Freeform: Shape 16">
              <a:extLst>
                <a:ext uri="{FF2B5EF4-FFF2-40B4-BE49-F238E27FC236}">
                  <a16:creationId xmlns:a16="http://schemas.microsoft.com/office/drawing/2014/main" id="{A607C0A1-1FD5-1279-B014-7D6DA67D25D1}"/>
                </a:ext>
              </a:extLst>
            </p:cNvPr>
            <p:cNvSpPr/>
            <p:nvPr/>
          </p:nvSpPr>
          <p:spPr>
            <a:xfrm>
              <a:off x="6875069" y="2561851"/>
              <a:ext cx="326930" cy="382447"/>
            </a:xfrm>
            <a:custGeom>
              <a:avLst/>
              <a:gdLst>
                <a:gd name="connsiteX0" fmla="*/ 0 w 326930"/>
                <a:gd name="connsiteY0" fmla="*/ 76489 h 382447"/>
                <a:gd name="connsiteX1" fmla="*/ 163465 w 326930"/>
                <a:gd name="connsiteY1" fmla="*/ 76489 h 382447"/>
                <a:gd name="connsiteX2" fmla="*/ 163465 w 326930"/>
                <a:gd name="connsiteY2" fmla="*/ 0 h 382447"/>
                <a:gd name="connsiteX3" fmla="*/ 326930 w 326930"/>
                <a:gd name="connsiteY3" fmla="*/ 191224 h 382447"/>
                <a:gd name="connsiteX4" fmla="*/ 163465 w 326930"/>
                <a:gd name="connsiteY4" fmla="*/ 382447 h 382447"/>
                <a:gd name="connsiteX5" fmla="*/ 163465 w 326930"/>
                <a:gd name="connsiteY5" fmla="*/ 305958 h 382447"/>
                <a:gd name="connsiteX6" fmla="*/ 0 w 326930"/>
                <a:gd name="connsiteY6" fmla="*/ 305958 h 382447"/>
                <a:gd name="connsiteX7" fmla="*/ 0 w 326930"/>
                <a:gd name="connsiteY7" fmla="*/ 76489 h 3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30" h="382447">
                  <a:moveTo>
                    <a:pt x="0" y="76489"/>
                  </a:moveTo>
                  <a:lnTo>
                    <a:pt x="163465" y="76489"/>
                  </a:lnTo>
                  <a:lnTo>
                    <a:pt x="163465" y="0"/>
                  </a:lnTo>
                  <a:lnTo>
                    <a:pt x="326930" y="191224"/>
                  </a:lnTo>
                  <a:lnTo>
                    <a:pt x="163465" y="382447"/>
                  </a:lnTo>
                  <a:lnTo>
                    <a:pt x="163465" y="305958"/>
                  </a:lnTo>
                  <a:lnTo>
                    <a:pt x="0" y="305958"/>
                  </a:lnTo>
                  <a:lnTo>
                    <a:pt x="0" y="76489"/>
                  </a:lnTo>
                  <a:close/>
                </a:path>
              </a:pathLst>
            </a:custGeom>
            <a:solidFill>
              <a:schemeClr val="bg1">
                <a:lumMod val="65000"/>
              </a:schemeClr>
            </a:solidFill>
          </p:spPr>
          <p:style>
            <a:lnRef idx="0">
              <a:schemeClr val="lt1">
                <a:hueOff val="0"/>
                <a:satOff val="0"/>
                <a:lumOff val="0"/>
                <a:alphaOff val="0"/>
              </a:schemeClr>
            </a:lnRef>
            <a:fillRef idx="1">
              <a:scrgbClr r="0" g="0" b="0"/>
            </a:fillRef>
            <a:effectRef idx="0">
              <a:schemeClr val="accent3">
                <a:hueOff val="2710599"/>
                <a:satOff val="100000"/>
                <a:lumOff val="-14706"/>
                <a:alphaOff val="0"/>
              </a:schemeClr>
            </a:effectRef>
            <a:fontRef idx="minor">
              <a:schemeClr val="lt1"/>
            </a:fontRef>
          </p:style>
          <p:txBody>
            <a:bodyPr spcFirstLastPara="0" vert="horz" wrap="square" lIns="0" tIns="76489" rIns="98079" bIns="76489" numCol="1" spcCol="1270" anchor="ctr" anchorCtr="0">
              <a:noAutofit/>
            </a:bodyPr>
            <a:lstStyle/>
            <a:p>
              <a:pPr marL="0" lvl="0" indent="0" algn="ctr" defTabSz="711200">
                <a:lnSpc>
                  <a:spcPct val="90000"/>
                </a:lnSpc>
                <a:spcBef>
                  <a:spcPct val="0"/>
                </a:spcBef>
                <a:spcAft>
                  <a:spcPct val="35000"/>
                </a:spcAft>
                <a:buNone/>
              </a:pPr>
              <a:endParaRPr lang="en-GB" sz="1600" kern="1200"/>
            </a:p>
          </p:txBody>
        </p:sp>
        <p:sp>
          <p:nvSpPr>
            <p:cNvPr id="18" name="Freeform: Shape 17">
              <a:extLst>
                <a:ext uri="{FF2B5EF4-FFF2-40B4-BE49-F238E27FC236}">
                  <a16:creationId xmlns:a16="http://schemas.microsoft.com/office/drawing/2014/main" id="{164674A6-DFF7-28D4-94EC-CE42D085BC7C}"/>
                </a:ext>
              </a:extLst>
            </p:cNvPr>
            <p:cNvSpPr/>
            <p:nvPr/>
          </p:nvSpPr>
          <p:spPr>
            <a:xfrm>
              <a:off x="7337707" y="2290437"/>
              <a:ext cx="1542126" cy="925275"/>
            </a:xfrm>
            <a:custGeom>
              <a:avLst/>
              <a:gdLst>
                <a:gd name="connsiteX0" fmla="*/ 0 w 1542126"/>
                <a:gd name="connsiteY0" fmla="*/ 92528 h 925275"/>
                <a:gd name="connsiteX1" fmla="*/ 92528 w 1542126"/>
                <a:gd name="connsiteY1" fmla="*/ 0 h 925275"/>
                <a:gd name="connsiteX2" fmla="*/ 1449599 w 1542126"/>
                <a:gd name="connsiteY2" fmla="*/ 0 h 925275"/>
                <a:gd name="connsiteX3" fmla="*/ 1542127 w 1542126"/>
                <a:gd name="connsiteY3" fmla="*/ 92528 h 925275"/>
                <a:gd name="connsiteX4" fmla="*/ 1542126 w 1542126"/>
                <a:gd name="connsiteY4" fmla="*/ 832748 h 925275"/>
                <a:gd name="connsiteX5" fmla="*/ 1449598 w 1542126"/>
                <a:gd name="connsiteY5" fmla="*/ 925276 h 925275"/>
                <a:gd name="connsiteX6" fmla="*/ 92528 w 1542126"/>
                <a:gd name="connsiteY6" fmla="*/ 925275 h 925275"/>
                <a:gd name="connsiteX7" fmla="*/ 0 w 1542126"/>
                <a:gd name="connsiteY7" fmla="*/ 832747 h 925275"/>
                <a:gd name="connsiteX8" fmla="*/ 0 w 1542126"/>
                <a:gd name="connsiteY8" fmla="*/ 92528 h 9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126" h="925275">
                  <a:moveTo>
                    <a:pt x="0" y="92528"/>
                  </a:moveTo>
                  <a:cubicBezTo>
                    <a:pt x="0" y="41426"/>
                    <a:pt x="41426" y="0"/>
                    <a:pt x="92528" y="0"/>
                  </a:cubicBezTo>
                  <a:lnTo>
                    <a:pt x="1449599" y="0"/>
                  </a:lnTo>
                  <a:cubicBezTo>
                    <a:pt x="1500701" y="0"/>
                    <a:pt x="1542127" y="41426"/>
                    <a:pt x="1542127" y="92528"/>
                  </a:cubicBezTo>
                  <a:cubicBezTo>
                    <a:pt x="1542127" y="339268"/>
                    <a:pt x="1542126" y="586008"/>
                    <a:pt x="1542126" y="832748"/>
                  </a:cubicBezTo>
                  <a:cubicBezTo>
                    <a:pt x="1542126" y="883850"/>
                    <a:pt x="1500700" y="925276"/>
                    <a:pt x="1449598" y="925276"/>
                  </a:cubicBezTo>
                  <a:lnTo>
                    <a:pt x="92528" y="925275"/>
                  </a:lnTo>
                  <a:cubicBezTo>
                    <a:pt x="41426" y="925275"/>
                    <a:pt x="0" y="883849"/>
                    <a:pt x="0" y="832747"/>
                  </a:cubicBezTo>
                  <a:lnTo>
                    <a:pt x="0" y="92528"/>
                  </a:lnTo>
                  <a:close/>
                </a:path>
              </a:pathLst>
            </a:custGeom>
            <a:solidFill>
              <a:schemeClr val="accent1">
                <a:lumMod val="50000"/>
              </a:schemeClr>
            </a:solidFill>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03300" tIns="103300" rIns="103300" bIns="1033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ptos" panose="020B0004020202020204" pitchFamily="34" charset="0"/>
                </a:rPr>
                <a:t>Business results</a:t>
              </a:r>
              <a:endParaRPr lang="en-GB" sz="2000" kern="1200" dirty="0">
                <a:latin typeface="Aptos" panose="020B0004020202020204" pitchFamily="34" charset="0"/>
              </a:endParaRPr>
            </a:p>
          </p:txBody>
        </p:sp>
      </p:grpSp>
      <p:sp>
        <p:nvSpPr>
          <p:cNvPr id="7" name="TextBox 6">
            <a:extLst>
              <a:ext uri="{FF2B5EF4-FFF2-40B4-BE49-F238E27FC236}">
                <a16:creationId xmlns:a16="http://schemas.microsoft.com/office/drawing/2014/main" id="{6E6D30B7-097E-FB75-E436-ED521CBFC196}"/>
              </a:ext>
            </a:extLst>
          </p:cNvPr>
          <p:cNvSpPr txBox="1"/>
          <p:nvPr/>
        </p:nvSpPr>
        <p:spPr>
          <a:xfrm>
            <a:off x="2665269" y="5818908"/>
            <a:ext cx="184731" cy="369332"/>
          </a:xfrm>
          <a:prstGeom prst="rect">
            <a:avLst/>
          </a:prstGeom>
          <a:noFill/>
        </p:spPr>
        <p:txBody>
          <a:bodyPr wrap="none" rtlCol="0">
            <a:spAutoFit/>
          </a:bodyPr>
          <a:lstStyle/>
          <a:p>
            <a:endParaRPr lang="en-GB" dirty="0"/>
          </a:p>
        </p:txBody>
      </p:sp>
      <p:sp>
        <p:nvSpPr>
          <p:cNvPr id="2" name="Rectangle 1">
            <a:extLst>
              <a:ext uri="{FF2B5EF4-FFF2-40B4-BE49-F238E27FC236}">
                <a16:creationId xmlns:a16="http://schemas.microsoft.com/office/drawing/2014/main" id="{6DDFD585-6AD0-7FF0-5CCF-94AD3D961246}"/>
              </a:ext>
            </a:extLst>
          </p:cNvPr>
          <p:cNvSpPr/>
          <p:nvPr/>
        </p:nvSpPr>
        <p:spPr>
          <a:xfrm>
            <a:off x="898234" y="3988073"/>
            <a:ext cx="2762250" cy="504825"/>
          </a:xfrm>
          <a:prstGeom prst="rect">
            <a:avLst/>
          </a:prstGeom>
          <a:gradFill flip="none" rotWithShape="1">
            <a:gsLst>
              <a:gs pos="0">
                <a:schemeClr val="accent1">
                  <a:lumMod val="20000"/>
                  <a:lumOff val="80000"/>
                </a:schemeClr>
              </a:gs>
              <a:gs pos="60000">
                <a:schemeClr val="accent1">
                  <a:lumMod val="60000"/>
                  <a:lumOff val="4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SWEBOK</a:t>
            </a:r>
          </a:p>
        </p:txBody>
      </p:sp>
      <p:sp>
        <p:nvSpPr>
          <p:cNvPr id="3" name="Rectangle 2">
            <a:extLst>
              <a:ext uri="{FF2B5EF4-FFF2-40B4-BE49-F238E27FC236}">
                <a16:creationId xmlns:a16="http://schemas.microsoft.com/office/drawing/2014/main" id="{AF468973-5BE4-8D36-2F0B-4CE47E1F8733}"/>
              </a:ext>
            </a:extLst>
          </p:cNvPr>
          <p:cNvSpPr/>
          <p:nvPr/>
        </p:nvSpPr>
        <p:spPr>
          <a:xfrm>
            <a:off x="3012064" y="4610661"/>
            <a:ext cx="2762250" cy="504825"/>
          </a:xfrm>
          <a:prstGeom prst="rect">
            <a:avLst/>
          </a:prstGeom>
          <a:gradFill>
            <a:gsLst>
              <a:gs pos="0">
                <a:schemeClr val="accent1">
                  <a:lumMod val="60000"/>
                  <a:lumOff val="40000"/>
                </a:schemeClr>
              </a:gs>
              <a:gs pos="97000">
                <a:schemeClr val="accent1">
                  <a:lumMod val="75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SFIA</a:t>
            </a:r>
          </a:p>
        </p:txBody>
      </p:sp>
      <p:sp>
        <p:nvSpPr>
          <p:cNvPr id="5" name="TextBox 4">
            <a:extLst>
              <a:ext uri="{FF2B5EF4-FFF2-40B4-BE49-F238E27FC236}">
                <a16:creationId xmlns:a16="http://schemas.microsoft.com/office/drawing/2014/main" id="{8C56FA6B-B938-153D-AC0A-1AC4839FE142}"/>
              </a:ext>
            </a:extLst>
          </p:cNvPr>
          <p:cNvSpPr txBox="1"/>
          <p:nvPr/>
        </p:nvSpPr>
        <p:spPr>
          <a:xfrm>
            <a:off x="838200" y="5320362"/>
            <a:ext cx="3971925" cy="369332"/>
          </a:xfrm>
          <a:prstGeom prst="rect">
            <a:avLst/>
          </a:prstGeom>
          <a:solidFill>
            <a:srgbClr val="FEFACB"/>
          </a:solidFill>
        </p:spPr>
        <p:txBody>
          <a:bodyPr wrap="square">
            <a:spAutoFit/>
          </a:bodyPr>
          <a:lstStyle/>
          <a:p>
            <a:pPr algn="ctr"/>
            <a:r>
              <a:rPr lang="en-US" dirty="0">
                <a:solidFill>
                  <a:srgbClr val="002060"/>
                </a:solidFill>
              </a:rPr>
              <a:t>Knowing facts, principles, and theory</a:t>
            </a:r>
            <a:endParaRPr lang="en-GB" dirty="0">
              <a:solidFill>
                <a:srgbClr val="002060"/>
              </a:solidFill>
            </a:endParaRPr>
          </a:p>
        </p:txBody>
      </p:sp>
      <p:sp>
        <p:nvSpPr>
          <p:cNvPr id="10" name="TextBox 9">
            <a:extLst>
              <a:ext uri="{FF2B5EF4-FFF2-40B4-BE49-F238E27FC236}">
                <a16:creationId xmlns:a16="http://schemas.microsoft.com/office/drawing/2014/main" id="{CF2BF466-0436-DFDF-51C8-949F926D9623}"/>
              </a:ext>
            </a:extLst>
          </p:cNvPr>
          <p:cNvSpPr txBox="1"/>
          <p:nvPr/>
        </p:nvSpPr>
        <p:spPr>
          <a:xfrm>
            <a:off x="3012064" y="5818908"/>
            <a:ext cx="5841570" cy="646331"/>
          </a:xfrm>
          <a:prstGeom prst="rect">
            <a:avLst/>
          </a:prstGeom>
          <a:solidFill>
            <a:srgbClr val="FEFACB"/>
          </a:solidFill>
        </p:spPr>
        <p:txBody>
          <a:bodyPr wrap="square">
            <a:spAutoFit/>
          </a:bodyPr>
          <a:lstStyle/>
          <a:p>
            <a:pPr algn="ctr"/>
            <a:r>
              <a:rPr lang="en-US" dirty="0">
                <a:solidFill>
                  <a:srgbClr val="002060"/>
                </a:solidFill>
              </a:rPr>
              <a:t>Applying knowledge and skills consistently, professionally, independently in a work environment.</a:t>
            </a:r>
            <a:endParaRPr lang="en-GB" dirty="0">
              <a:solidFill>
                <a:srgbClr val="002060"/>
              </a:solidFill>
            </a:endParaRPr>
          </a:p>
        </p:txBody>
      </p:sp>
      <p:sp>
        <p:nvSpPr>
          <p:cNvPr id="4" name="TextBox 3">
            <a:extLst>
              <a:ext uri="{FF2B5EF4-FFF2-40B4-BE49-F238E27FC236}">
                <a16:creationId xmlns:a16="http://schemas.microsoft.com/office/drawing/2014/main" id="{22FF1000-47CD-ACFD-B858-7EC55D5AD386}"/>
              </a:ext>
            </a:extLst>
          </p:cNvPr>
          <p:cNvSpPr txBox="1"/>
          <p:nvPr/>
        </p:nvSpPr>
        <p:spPr>
          <a:xfrm>
            <a:off x="9248775" y="2147261"/>
            <a:ext cx="2943225" cy="163121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2000" b="0">
                <a:latin typeface="Aptos"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rPr>
              <a:t>SFIA is used by a wide range of employers: public and private sector, different industries, different sizes</a:t>
            </a:r>
          </a:p>
        </p:txBody>
      </p:sp>
      <p:sp>
        <p:nvSpPr>
          <p:cNvPr id="8" name="Title 1">
            <a:extLst>
              <a:ext uri="{FF2B5EF4-FFF2-40B4-BE49-F238E27FC236}">
                <a16:creationId xmlns:a16="http://schemas.microsoft.com/office/drawing/2014/main" id="{8187A34C-0182-95F5-9166-6C3D1433D2BB}"/>
              </a:ext>
            </a:extLst>
          </p:cNvPr>
          <p:cNvSpPr>
            <a:spLocks noGrp="1"/>
          </p:cNvSpPr>
          <p:nvPr>
            <p:ph type="title"/>
          </p:nvPr>
        </p:nvSpPr>
        <p:spPr>
          <a:xfrm>
            <a:off x="167268" y="144440"/>
            <a:ext cx="11920653" cy="731295"/>
          </a:xfrm>
        </p:spPr>
        <p:txBody>
          <a:bodyPr>
            <a:noAutofit/>
          </a:bodyPr>
          <a:lstStyle/>
          <a:p>
            <a:pPr algn="ctr">
              <a:lnSpc>
                <a:spcPct val="100000"/>
              </a:lnSpc>
            </a:pPr>
            <a:r>
              <a:rPr lang="en-GB" sz="3200" b="0" dirty="0">
                <a:latin typeface="+mn-lt"/>
              </a:rPr>
              <a:t>SWEBOK &amp; SFIA in the professional working environment</a:t>
            </a:r>
          </a:p>
        </p:txBody>
      </p:sp>
      <p:sp>
        <p:nvSpPr>
          <p:cNvPr id="9" name="TextBox 8">
            <a:extLst>
              <a:ext uri="{FF2B5EF4-FFF2-40B4-BE49-F238E27FC236}">
                <a16:creationId xmlns:a16="http://schemas.microsoft.com/office/drawing/2014/main" id="{D3CE7633-C0E0-552E-F065-D4A8B57CAB58}"/>
              </a:ext>
            </a:extLst>
          </p:cNvPr>
          <p:cNvSpPr txBox="1"/>
          <p:nvPr/>
        </p:nvSpPr>
        <p:spPr>
          <a:xfrm>
            <a:off x="9248774" y="4068565"/>
            <a:ext cx="2943225" cy="163121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2000" b="0">
                <a:latin typeface="Aptos"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tx1"/>
                </a:solidFill>
              </a:rPr>
              <a:t>The SFIA skills related to the core software engineering KAs are the most visited on the SFIA website</a:t>
            </a:r>
          </a:p>
        </p:txBody>
      </p:sp>
      <p:sp>
        <p:nvSpPr>
          <p:cNvPr id="19" name="TextBox 18">
            <a:extLst>
              <a:ext uri="{FF2B5EF4-FFF2-40B4-BE49-F238E27FC236}">
                <a16:creationId xmlns:a16="http://schemas.microsoft.com/office/drawing/2014/main" id="{4A64F537-898B-EE32-3B80-00586A6EF53E}"/>
              </a:ext>
            </a:extLst>
          </p:cNvPr>
          <p:cNvSpPr txBox="1"/>
          <p:nvPr/>
        </p:nvSpPr>
        <p:spPr>
          <a:xfrm>
            <a:off x="747132" y="1080610"/>
            <a:ext cx="8376977" cy="83956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algn="ctr">
              <a:defRPr sz="2000" b="0">
                <a:latin typeface="Aptos" panose="020B00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Shift of focus from "what you know" to "what you can do"</a:t>
            </a:r>
            <a:endParaRPr lang="en-GB" dirty="0">
              <a:solidFill>
                <a:schemeClr val="tx1"/>
              </a:solidFill>
            </a:endParaRPr>
          </a:p>
        </p:txBody>
      </p:sp>
      <p:sp>
        <p:nvSpPr>
          <p:cNvPr id="20" name="Rectangle 19">
            <a:extLst>
              <a:ext uri="{FF2B5EF4-FFF2-40B4-BE49-F238E27FC236}">
                <a16:creationId xmlns:a16="http://schemas.microsoft.com/office/drawing/2014/main" id="{544AAA3D-D893-D5A8-62F9-76D51B900E9F}"/>
              </a:ext>
            </a:extLst>
          </p:cNvPr>
          <p:cNvSpPr/>
          <p:nvPr/>
        </p:nvSpPr>
        <p:spPr>
          <a:xfrm>
            <a:off x="3902927" y="1234566"/>
            <a:ext cx="1871387" cy="468633"/>
          </a:xfrm>
          <a:prstGeom prst="rect">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9370609-1E68-4DEF-A223-AD87A0F69643}"/>
              </a:ext>
            </a:extLst>
          </p:cNvPr>
          <p:cNvSpPr/>
          <p:nvPr/>
        </p:nvSpPr>
        <p:spPr>
          <a:xfrm>
            <a:off x="6010507" y="1234565"/>
            <a:ext cx="2062975" cy="468633"/>
          </a:xfrm>
          <a:prstGeom prst="rect">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4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0" grpId="0" animBg="1"/>
      <p:bldP spid="4" grpId="0" animBg="1"/>
      <p:bldP spid="9"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BCDAD9-BEC6-9C97-82EF-727B6A1472D5}"/>
              </a:ext>
            </a:extLst>
          </p:cNvPr>
          <p:cNvSpPr/>
          <p:nvPr/>
        </p:nvSpPr>
        <p:spPr>
          <a:xfrm>
            <a:off x="4943713" y="987609"/>
            <a:ext cx="3924300" cy="5813934"/>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5000"/>
              </a:lnSpc>
              <a:spcAft>
                <a:spcPts val="800"/>
              </a:spcAft>
              <a:tabLst>
                <a:tab pos="457200" algn="l"/>
              </a:tabLst>
            </a:pPr>
            <a:r>
              <a:rPr lang="en-GB" sz="12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SWEBOKv4 content</a:t>
            </a:r>
          </a:p>
          <a:p>
            <a:pPr marL="180975" lvl="0" indent="-180975">
              <a:lnSpc>
                <a:spcPct val="115000"/>
              </a:lnSpc>
              <a:spcAft>
                <a:spcPts val="800"/>
              </a:spcAft>
              <a:buFont typeface="+mj-lt"/>
              <a:buAutoNum type="arabicPeriod"/>
              <a:tabLst>
                <a:tab pos="457200" algn="l"/>
              </a:tabLst>
            </a:pPr>
            <a:r>
              <a:rPr lang="en-GB" sz="12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Some purely Knowledge-based descriptions:</a:t>
            </a:r>
            <a:endParaRPr lang="en-GB" sz="12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pPr marL="447675" lvl="1" indent="-171450">
              <a:lnSpc>
                <a:spcPct val="115000"/>
              </a:lnSpc>
              <a:spcAft>
                <a:spcPts val="800"/>
              </a:spcAft>
              <a:buSzPts val="1000"/>
              <a:buFont typeface="Arial" panose="020B0604020202020204" pitchFamily="34" charset="0"/>
              <a:buChar char="•"/>
              <a:tabLst>
                <a:tab pos="914400" algn="l"/>
              </a:tabLst>
            </a:pPr>
            <a:r>
              <a:rPr lang="en-GB" sz="12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Focus on understanding principles, methods, or theories.</a:t>
            </a:r>
          </a:p>
          <a:p>
            <a:pPr marL="447675" lvl="1" indent="-171450">
              <a:lnSpc>
                <a:spcPct val="115000"/>
              </a:lnSpc>
              <a:spcAft>
                <a:spcPts val="800"/>
              </a:spcAft>
              <a:buSzPts val="1000"/>
              <a:buFont typeface="Arial" panose="020B0604020202020204" pitchFamily="34" charset="0"/>
              <a:buChar char="•"/>
              <a:tabLst>
                <a:tab pos="914400" algn="l"/>
              </a:tabLst>
            </a:pPr>
            <a:r>
              <a:rPr lang="en-GB" sz="12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Relevant for learning foundational concepts.</a:t>
            </a:r>
          </a:p>
          <a:p>
            <a:pPr marL="447675" lvl="1" indent="-171450">
              <a:lnSpc>
                <a:spcPct val="115000"/>
              </a:lnSpc>
              <a:spcAft>
                <a:spcPts val="800"/>
              </a:spcAft>
              <a:buSzPts val="1000"/>
              <a:buFont typeface="Arial" panose="020B0604020202020204" pitchFamily="34" charset="0"/>
              <a:buChar char="•"/>
              <a:tabLst>
                <a:tab pos="542925" algn="l"/>
                <a:tab pos="914400" algn="l"/>
              </a:tabLst>
            </a:pPr>
            <a:r>
              <a:rPr lang="en-GB" sz="12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Example: "Requirements validation ensures alignment with stakeholder needs."</a:t>
            </a:r>
          </a:p>
          <a:p>
            <a:pPr marL="180975" lvl="0" indent="-180975">
              <a:lnSpc>
                <a:spcPct val="115000"/>
              </a:lnSpc>
              <a:spcAft>
                <a:spcPts val="800"/>
              </a:spcAft>
              <a:buFont typeface="+mj-lt"/>
              <a:buAutoNum type="arabicPeriod"/>
              <a:tabLst>
                <a:tab pos="457200" algn="l"/>
              </a:tabLst>
            </a:pPr>
            <a:r>
              <a:rPr lang="en-GB" sz="12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Some explicitly described Tasks and Activities:</a:t>
            </a:r>
            <a:endParaRPr lang="en-GB" sz="12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pPr marL="447675" lvl="1" indent="-171450">
              <a:lnSpc>
                <a:spcPct val="115000"/>
              </a:lnSpc>
              <a:spcAft>
                <a:spcPts val="800"/>
              </a:spcAft>
              <a:buSzPts val="1000"/>
              <a:buFont typeface="Arial" panose="020B0604020202020204" pitchFamily="34" charset="0"/>
              <a:buChar char="•"/>
              <a:tabLst>
                <a:tab pos="914400" algn="l"/>
              </a:tabLst>
            </a:pPr>
            <a:r>
              <a:rPr lang="en-GB" sz="1200" kern="100" dirty="0">
                <a:solidFill>
                  <a:srgbClr val="002060"/>
                </a:solidFill>
                <a:latin typeface="Aptos" panose="020B0004020202020204" pitchFamily="34" charset="0"/>
                <a:cs typeface="Times New Roman" panose="02020603050405020304" pitchFamily="18" charset="0"/>
              </a:rPr>
              <a:t>Provide direct, actionable steps or processes.</a:t>
            </a:r>
          </a:p>
          <a:p>
            <a:pPr marL="447675" lvl="1" indent="-171450">
              <a:lnSpc>
                <a:spcPct val="115000"/>
              </a:lnSpc>
              <a:spcAft>
                <a:spcPts val="800"/>
              </a:spcAft>
              <a:buSzPts val="1000"/>
              <a:buFont typeface="Arial" panose="020B0604020202020204" pitchFamily="34" charset="0"/>
              <a:buChar char="•"/>
              <a:tabLst>
                <a:tab pos="914400" algn="l"/>
              </a:tabLst>
            </a:pPr>
            <a:r>
              <a:rPr lang="en-GB" sz="1200" kern="100" dirty="0">
                <a:solidFill>
                  <a:srgbClr val="002060"/>
                </a:solidFill>
                <a:latin typeface="Aptos" panose="020B0004020202020204" pitchFamily="34" charset="0"/>
                <a:cs typeface="Times New Roman" panose="02020603050405020304" pitchFamily="18" charset="0"/>
              </a:rPr>
              <a:t>Bridge the gap between theoretical knowledge and practical application.</a:t>
            </a:r>
          </a:p>
          <a:p>
            <a:pPr marL="447675" lvl="1" indent="-171450">
              <a:lnSpc>
                <a:spcPct val="115000"/>
              </a:lnSpc>
              <a:spcAft>
                <a:spcPts val="800"/>
              </a:spcAft>
              <a:buSzPts val="1000"/>
              <a:buFont typeface="Arial" panose="020B0604020202020204" pitchFamily="34" charset="0"/>
              <a:buChar char="•"/>
              <a:tabLst>
                <a:tab pos="914400" algn="l"/>
              </a:tabLst>
            </a:pPr>
            <a:r>
              <a:rPr lang="en-GB" sz="1200" kern="100" dirty="0">
                <a:solidFill>
                  <a:srgbClr val="002060"/>
                </a:solidFill>
                <a:latin typeface="Aptos" panose="020B0004020202020204" pitchFamily="34" charset="0"/>
                <a:cs typeface="Times New Roman" panose="02020603050405020304" pitchFamily="18" charset="0"/>
              </a:rPr>
              <a:t>Example: "</a:t>
            </a:r>
            <a:r>
              <a:rPr lang="en-US" sz="1200" kern="100" dirty="0">
                <a:solidFill>
                  <a:srgbClr val="002060"/>
                </a:solidFill>
                <a:latin typeface="Aptos" panose="020B0004020202020204" pitchFamily="34" charset="0"/>
                <a:cs typeface="Times New Roman" panose="02020603050405020304" pitchFamily="18" charset="0"/>
              </a:rPr>
              <a:t>This includes selecting or developing the facilities, hardware, software, firmware, and procedures to conduct the testing activity</a:t>
            </a:r>
            <a:r>
              <a:rPr lang="en-GB" sz="1200" kern="100" dirty="0">
                <a:solidFill>
                  <a:srgbClr val="002060"/>
                </a:solidFill>
                <a:latin typeface="Aptos" panose="020B0004020202020204" pitchFamily="34" charset="0"/>
                <a:cs typeface="Times New Roman" panose="02020603050405020304" pitchFamily="18" charset="0"/>
              </a:rPr>
              <a:t>.“</a:t>
            </a:r>
          </a:p>
          <a:p>
            <a:pPr marL="180975" lvl="0" indent="-180975">
              <a:lnSpc>
                <a:spcPct val="115000"/>
              </a:lnSpc>
              <a:spcAft>
                <a:spcPts val="800"/>
              </a:spcAft>
              <a:buFont typeface="+mj-lt"/>
              <a:buAutoNum type="arabicPeriod"/>
              <a:tabLst>
                <a:tab pos="457200" algn="l"/>
              </a:tabLst>
            </a:pPr>
            <a:r>
              <a:rPr lang="en-GB" sz="12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Some inferred Tasks and Activities:</a:t>
            </a:r>
            <a:endParaRPr lang="en-GB" sz="12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pPr marL="447675" lvl="1" indent="-171450">
              <a:lnSpc>
                <a:spcPct val="115000"/>
              </a:lnSpc>
              <a:spcAft>
                <a:spcPts val="800"/>
              </a:spcAft>
              <a:buSzPts val="1000"/>
              <a:buFont typeface="Arial" panose="020B0604020202020204" pitchFamily="34" charset="0"/>
              <a:buChar char="•"/>
              <a:tabLst>
                <a:tab pos="914400" algn="l"/>
              </a:tabLst>
            </a:pPr>
            <a:r>
              <a:rPr lang="en-GB" sz="1200" kern="100" dirty="0">
                <a:solidFill>
                  <a:srgbClr val="002060"/>
                </a:solidFill>
                <a:latin typeface="Aptos" panose="020B0004020202020204" pitchFamily="34" charset="0"/>
                <a:cs typeface="Times New Roman" panose="02020603050405020304" pitchFamily="18" charset="0"/>
              </a:rPr>
              <a:t>Describe outcomes or objectives indirectly linked to actions.</a:t>
            </a:r>
          </a:p>
          <a:p>
            <a:pPr marL="447675" lvl="1" indent="-171450">
              <a:lnSpc>
                <a:spcPct val="115000"/>
              </a:lnSpc>
              <a:spcAft>
                <a:spcPts val="800"/>
              </a:spcAft>
              <a:buSzPts val="1000"/>
              <a:buFont typeface="Arial" panose="020B0604020202020204" pitchFamily="34" charset="0"/>
              <a:buChar char="•"/>
              <a:tabLst>
                <a:tab pos="914400" algn="l"/>
              </a:tabLst>
            </a:pPr>
            <a:r>
              <a:rPr lang="en-GB" sz="1200" kern="100" dirty="0">
                <a:solidFill>
                  <a:srgbClr val="002060"/>
                </a:solidFill>
                <a:latin typeface="Aptos" panose="020B0004020202020204" pitchFamily="34" charset="0"/>
                <a:cs typeface="Times New Roman" panose="02020603050405020304" pitchFamily="18" charset="0"/>
              </a:rPr>
              <a:t>Leave flexibility for implementation.</a:t>
            </a:r>
          </a:p>
          <a:p>
            <a:pPr marL="447675" lvl="1" indent="-171450">
              <a:lnSpc>
                <a:spcPct val="115000"/>
              </a:lnSpc>
              <a:spcAft>
                <a:spcPts val="800"/>
              </a:spcAft>
              <a:buSzPts val="1000"/>
              <a:buFont typeface="Arial" panose="020B0604020202020204" pitchFamily="34" charset="0"/>
              <a:buChar char="•"/>
              <a:tabLst>
                <a:tab pos="914400" algn="l"/>
              </a:tabLst>
            </a:pPr>
            <a:r>
              <a:rPr lang="en-GB" sz="1200" kern="100" dirty="0">
                <a:solidFill>
                  <a:srgbClr val="002060"/>
                </a:solidFill>
                <a:latin typeface="Aptos" panose="020B0004020202020204" pitchFamily="34" charset="0"/>
                <a:cs typeface="Times New Roman" panose="02020603050405020304" pitchFamily="18" charset="0"/>
              </a:rPr>
              <a:t>Example: </a:t>
            </a:r>
            <a:r>
              <a:rPr lang="en-GB" sz="1200" b="1" i="1" kern="100" dirty="0">
                <a:solidFill>
                  <a:srgbClr val="002060"/>
                </a:solidFill>
                <a:latin typeface="Aptos" panose="020B0004020202020204" pitchFamily="34" charset="0"/>
                <a:cs typeface="Times New Roman" panose="02020603050405020304" pitchFamily="18" charset="0"/>
              </a:rPr>
              <a:t>section 2.2.7. Non-functional Testing </a:t>
            </a:r>
            <a:r>
              <a:rPr lang="en-GB" sz="1200" kern="100" dirty="0">
                <a:solidFill>
                  <a:srgbClr val="002060"/>
                </a:solidFill>
                <a:latin typeface="Aptos" panose="020B0004020202020204" pitchFamily="34" charset="0"/>
                <a:cs typeface="Times New Roman" panose="02020603050405020304" pitchFamily="18" charset="0"/>
              </a:rPr>
              <a:t>implies several non-functional testing tasks.</a:t>
            </a:r>
          </a:p>
        </p:txBody>
      </p:sp>
      <p:grpSp>
        <p:nvGrpSpPr>
          <p:cNvPr id="5" name="Group 4">
            <a:extLst>
              <a:ext uri="{FF2B5EF4-FFF2-40B4-BE49-F238E27FC236}">
                <a16:creationId xmlns:a16="http://schemas.microsoft.com/office/drawing/2014/main" id="{939EC54A-C60F-DDA1-7D66-55FE11E6D170}"/>
              </a:ext>
            </a:extLst>
          </p:cNvPr>
          <p:cNvGrpSpPr/>
          <p:nvPr/>
        </p:nvGrpSpPr>
        <p:grpSpPr>
          <a:xfrm>
            <a:off x="383089" y="987608"/>
            <a:ext cx="3786795" cy="4632835"/>
            <a:chOff x="383089" y="987608"/>
            <a:chExt cx="3786795" cy="4632835"/>
          </a:xfrm>
        </p:grpSpPr>
        <p:pic>
          <p:nvPicPr>
            <p:cNvPr id="67" name="Picture 66">
              <a:extLst>
                <a:ext uri="{FF2B5EF4-FFF2-40B4-BE49-F238E27FC236}">
                  <a16:creationId xmlns:a16="http://schemas.microsoft.com/office/drawing/2014/main" id="{C571C4D2-BC96-6315-BA5C-5686F337EA3C}"/>
                </a:ext>
              </a:extLst>
            </p:cNvPr>
            <p:cNvPicPr>
              <a:picLocks noChangeAspect="1"/>
            </p:cNvPicPr>
            <p:nvPr/>
          </p:nvPicPr>
          <p:blipFill>
            <a:blip r:embed="rId2"/>
            <a:stretch>
              <a:fillRect/>
            </a:stretch>
          </p:blipFill>
          <p:spPr>
            <a:xfrm>
              <a:off x="383089" y="987608"/>
              <a:ext cx="3786795" cy="4632835"/>
            </a:xfrm>
            <a:prstGeom prst="rect">
              <a:avLst/>
            </a:prstGeom>
            <a:ln>
              <a:noFill/>
            </a:ln>
            <a:effectLst>
              <a:outerShdw blurRad="292100" dist="139700" dir="2700000" algn="tl" rotWithShape="0">
                <a:srgbClr val="333333">
                  <a:alpha val="65000"/>
                </a:srgbClr>
              </a:outerShdw>
            </a:effectLst>
          </p:spPr>
        </p:pic>
        <p:sp>
          <p:nvSpPr>
            <p:cNvPr id="68" name="TextBox 67">
              <a:extLst>
                <a:ext uri="{FF2B5EF4-FFF2-40B4-BE49-F238E27FC236}">
                  <a16:creationId xmlns:a16="http://schemas.microsoft.com/office/drawing/2014/main" id="{A4CD1725-580B-B7C4-8AF3-DEE2F77A7990}"/>
                </a:ext>
              </a:extLst>
            </p:cNvPr>
            <p:cNvSpPr txBox="1"/>
            <p:nvPr/>
          </p:nvSpPr>
          <p:spPr>
            <a:xfrm>
              <a:off x="1392269" y="5279925"/>
              <a:ext cx="1768433" cy="261610"/>
            </a:xfrm>
            <a:prstGeom prst="rect">
              <a:avLst/>
            </a:prstGeom>
            <a:noFill/>
          </p:spPr>
          <p:txBody>
            <a:bodyPr wrap="none" rtlCol="0">
              <a:spAutoFit/>
            </a:bodyPr>
            <a:lstStyle/>
            <a:p>
              <a:r>
                <a:rPr lang="en-GB" sz="1100" i="1" dirty="0">
                  <a:latin typeface="Aptos" panose="020B0004020202020204" pitchFamily="34" charset="0"/>
                </a:rPr>
                <a:t>Credit: Hironori </a:t>
              </a:r>
              <a:r>
                <a:rPr lang="en-GB" sz="1100" i="1" dirty="0" err="1">
                  <a:latin typeface="Aptos" panose="020B0004020202020204" pitchFamily="34" charset="0"/>
                </a:rPr>
                <a:t>Washizaki</a:t>
              </a:r>
              <a:endParaRPr lang="en-GB" sz="1100" i="1" dirty="0">
                <a:latin typeface="Aptos" panose="020B0004020202020204" pitchFamily="34" charset="0"/>
              </a:endParaRPr>
            </a:p>
          </p:txBody>
        </p:sp>
      </p:grpSp>
      <p:sp>
        <p:nvSpPr>
          <p:cNvPr id="69" name="TextBox 68">
            <a:extLst>
              <a:ext uri="{FF2B5EF4-FFF2-40B4-BE49-F238E27FC236}">
                <a16:creationId xmlns:a16="http://schemas.microsoft.com/office/drawing/2014/main" id="{CEEF7FFF-3E4D-9FB8-1D4D-92AF6459D9AF}"/>
              </a:ext>
            </a:extLst>
          </p:cNvPr>
          <p:cNvSpPr txBox="1"/>
          <p:nvPr/>
        </p:nvSpPr>
        <p:spPr>
          <a:xfrm>
            <a:off x="9258300" y="1032101"/>
            <a:ext cx="2476500" cy="526297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144000" rIns="144000" rtlCol="0">
            <a:spAutoFit/>
          </a:bodyPr>
          <a:lstStyle>
            <a:defPPr>
              <a:defRPr lang="en-US"/>
            </a:defPPr>
            <a:lvl1pPr>
              <a:defRPr sz="1600" b="0">
                <a:latin typeface="Aptos" panose="020B0004020202020204" pitchFamily="34" charset="0"/>
              </a:defRPr>
            </a:lvl1pPr>
          </a:lstStyle>
          <a:p>
            <a:pPr algn="ctr"/>
            <a:r>
              <a:rPr lang="en-GB" dirty="0">
                <a:solidFill>
                  <a:schemeClr val="tx1"/>
                </a:solidFill>
              </a:rPr>
              <a:t>SFIA skill descriptions describe workplace  tasks, activities and responsibilities.</a:t>
            </a:r>
          </a:p>
          <a:p>
            <a:pPr algn="ctr"/>
            <a:endParaRPr lang="en-GB" dirty="0">
              <a:solidFill>
                <a:schemeClr val="tx1"/>
              </a:solidFill>
            </a:endParaRPr>
          </a:p>
          <a:p>
            <a:pPr algn="ctr"/>
            <a:r>
              <a:rPr lang="en-GB" dirty="0">
                <a:solidFill>
                  <a:schemeClr val="tx1"/>
                </a:solidFill>
              </a:rPr>
              <a:t>This forms the basis of the mapping to SWEBOK KA’s and related disciplines. It is not a mapping of knowledge only.</a:t>
            </a:r>
          </a:p>
          <a:p>
            <a:pPr algn="ctr"/>
            <a:endParaRPr lang="en-GB" dirty="0">
              <a:solidFill>
                <a:schemeClr val="tx1"/>
              </a:solidFill>
            </a:endParaRPr>
          </a:p>
          <a:p>
            <a:pPr algn="ctr"/>
            <a:r>
              <a:rPr lang="en-GB" dirty="0">
                <a:solidFill>
                  <a:schemeClr val="tx1"/>
                </a:solidFill>
              </a:rPr>
              <a:t>The mapping is not 1:1 SFIA skill to KA. </a:t>
            </a:r>
          </a:p>
          <a:p>
            <a:pPr algn="ctr"/>
            <a:endParaRPr lang="en-GB" dirty="0">
              <a:solidFill>
                <a:schemeClr val="tx1"/>
              </a:solidFill>
            </a:endParaRPr>
          </a:p>
          <a:p>
            <a:pPr algn="ctr"/>
            <a:r>
              <a:rPr lang="en-GB" dirty="0">
                <a:solidFill>
                  <a:schemeClr val="tx1"/>
                </a:solidFill>
              </a:rPr>
              <a:t>The mapping is a </a:t>
            </a:r>
            <a:r>
              <a:rPr lang="en-GB" b="1" dirty="0">
                <a:solidFill>
                  <a:schemeClr val="tx1"/>
                </a:solidFill>
              </a:rPr>
              <a:t>loose coupling </a:t>
            </a:r>
            <a:r>
              <a:rPr lang="en-GB" dirty="0">
                <a:solidFill>
                  <a:schemeClr val="tx1"/>
                </a:solidFill>
              </a:rPr>
              <a:t>for informative purposes.</a:t>
            </a:r>
          </a:p>
          <a:p>
            <a:pPr algn="ctr"/>
            <a:endParaRPr lang="en-GB" dirty="0">
              <a:solidFill>
                <a:schemeClr val="tx1"/>
              </a:solidFill>
            </a:endParaRPr>
          </a:p>
          <a:p>
            <a:pPr algn="ctr"/>
            <a:r>
              <a:rPr lang="en-GB" dirty="0">
                <a:solidFill>
                  <a:schemeClr val="tx1"/>
                </a:solidFill>
              </a:rPr>
              <a:t>Content from SWEBOK is not copied into SFIA.</a:t>
            </a:r>
          </a:p>
        </p:txBody>
      </p:sp>
      <p:cxnSp>
        <p:nvCxnSpPr>
          <p:cNvPr id="71" name="Straight Arrow Connector 70">
            <a:extLst>
              <a:ext uri="{FF2B5EF4-FFF2-40B4-BE49-F238E27FC236}">
                <a16:creationId xmlns:a16="http://schemas.microsoft.com/office/drawing/2014/main" id="{F3786B2F-A9D1-AB16-5875-728615FEA84E}"/>
              </a:ext>
            </a:extLst>
          </p:cNvPr>
          <p:cNvCxnSpPr>
            <a:cxnSpLocks/>
          </p:cNvCxnSpPr>
          <p:nvPr/>
        </p:nvCxnSpPr>
        <p:spPr>
          <a:xfrm>
            <a:off x="1811841" y="429261"/>
            <a:ext cx="9343708" cy="0"/>
          </a:xfrm>
          <a:prstGeom prst="straightConnector1">
            <a:avLst/>
          </a:prstGeom>
          <a:ln w="57150" cap="flat" cmpd="sng" algn="ctr">
            <a:solidFill>
              <a:schemeClr val="accent5"/>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72" name="TextBox 71">
            <a:extLst>
              <a:ext uri="{FF2B5EF4-FFF2-40B4-BE49-F238E27FC236}">
                <a16:creationId xmlns:a16="http://schemas.microsoft.com/office/drawing/2014/main" id="{A9AC01FF-98FC-5371-1EEC-BE21365D2D43}"/>
              </a:ext>
            </a:extLst>
          </p:cNvPr>
          <p:cNvSpPr txBox="1"/>
          <p:nvPr/>
        </p:nvSpPr>
        <p:spPr>
          <a:xfrm>
            <a:off x="5198676" y="93589"/>
            <a:ext cx="1794648" cy="646331"/>
          </a:xfrm>
          <a:prstGeom prst="rect">
            <a:avLst/>
          </a:prstGeom>
          <a:solidFill>
            <a:schemeClr val="bg1"/>
          </a:solidFill>
        </p:spPr>
        <p:txBody>
          <a:bodyPr wrap="square" rtlCol="0">
            <a:spAutoFit/>
          </a:bodyPr>
          <a:lstStyle/>
          <a:p>
            <a:pPr algn="ctr"/>
            <a:r>
              <a:rPr lang="en-GB" b="1" dirty="0"/>
              <a:t>SWEBOK / SFIA</a:t>
            </a:r>
          </a:p>
          <a:p>
            <a:pPr algn="ctr"/>
            <a:r>
              <a:rPr lang="en-GB" b="1" dirty="0"/>
              <a:t>mapping</a:t>
            </a:r>
          </a:p>
        </p:txBody>
      </p:sp>
      <p:sp>
        <p:nvSpPr>
          <p:cNvPr id="4" name="Rectangle 3">
            <a:extLst>
              <a:ext uri="{FF2B5EF4-FFF2-40B4-BE49-F238E27FC236}">
                <a16:creationId xmlns:a16="http://schemas.microsoft.com/office/drawing/2014/main" id="{F91EB5B1-7463-66AF-EAF3-C804ADE8F21C}"/>
              </a:ext>
            </a:extLst>
          </p:cNvPr>
          <p:cNvSpPr/>
          <p:nvPr/>
        </p:nvSpPr>
        <p:spPr>
          <a:xfrm>
            <a:off x="5006898" y="1449659"/>
            <a:ext cx="3456878" cy="289925"/>
          </a:xfrm>
          <a:prstGeom prst="rect">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CD60513-1D65-21D3-ADF4-5A06A2B1149F}"/>
              </a:ext>
            </a:extLst>
          </p:cNvPr>
          <p:cNvSpPr/>
          <p:nvPr/>
        </p:nvSpPr>
        <p:spPr>
          <a:xfrm>
            <a:off x="5006898" y="3159062"/>
            <a:ext cx="3456878" cy="289925"/>
          </a:xfrm>
          <a:prstGeom prst="rect">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3DA11CB-291A-3B19-5AB0-D9DF2C051E00}"/>
              </a:ext>
            </a:extLst>
          </p:cNvPr>
          <p:cNvSpPr/>
          <p:nvPr/>
        </p:nvSpPr>
        <p:spPr>
          <a:xfrm>
            <a:off x="5006898" y="4990000"/>
            <a:ext cx="3456878" cy="289925"/>
          </a:xfrm>
          <a:prstGeom prst="rect">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716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9" grpId="0" build="allAtOnce" animBg="1"/>
      <p:bldP spid="4"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92E08-28C1-7718-5A05-F47DCFE30235}"/>
            </a:ext>
          </a:extLst>
        </p:cNvPr>
        <p:cNvGrpSpPr/>
        <p:nvPr/>
      </p:nvGrpSpPr>
      <p:grpSpPr>
        <a:xfrm>
          <a:off x="0" y="0"/>
          <a:ext cx="0" cy="0"/>
          <a:chOff x="0" y="0"/>
          <a:chExt cx="0" cy="0"/>
        </a:xfrm>
      </p:grpSpPr>
      <p:pic>
        <p:nvPicPr>
          <p:cNvPr id="8" name="Picture 7" descr="A screenshot of a computer screen&#10;&#10;AI-generated content may be incorrect.">
            <a:extLst>
              <a:ext uri="{FF2B5EF4-FFF2-40B4-BE49-F238E27FC236}">
                <a16:creationId xmlns:a16="http://schemas.microsoft.com/office/drawing/2014/main" id="{27F27622-9C05-EE74-5155-567755039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666" y="0"/>
            <a:ext cx="7913417" cy="6858000"/>
          </a:xfrm>
          <a:prstGeom prst="rect">
            <a:avLst/>
          </a:prstGeom>
        </p:spPr>
      </p:pic>
      <p:sp>
        <p:nvSpPr>
          <p:cNvPr id="3" name="TextBox 2">
            <a:extLst>
              <a:ext uri="{FF2B5EF4-FFF2-40B4-BE49-F238E27FC236}">
                <a16:creationId xmlns:a16="http://schemas.microsoft.com/office/drawing/2014/main" id="{05B4E065-4EAE-A2A4-DAA7-D140620E7289}"/>
              </a:ext>
            </a:extLst>
          </p:cNvPr>
          <p:cNvSpPr txBox="1"/>
          <p:nvPr/>
        </p:nvSpPr>
        <p:spPr>
          <a:xfrm>
            <a:off x="524880" y="419100"/>
            <a:ext cx="2580267" cy="9541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defRPr b="1"/>
            </a:lvl1pPr>
          </a:lstStyle>
          <a:p>
            <a:pPr algn="ctr"/>
            <a:r>
              <a:rPr lang="en-GB" sz="2800" b="0" dirty="0">
                <a:solidFill>
                  <a:schemeClr val="tx1"/>
                </a:solidFill>
                <a:latin typeface="Aptos" panose="020B0004020202020204" pitchFamily="34" charset="0"/>
              </a:rPr>
              <a:t>SWEBOK v4 to SFIA v9</a:t>
            </a:r>
          </a:p>
        </p:txBody>
      </p:sp>
      <p:sp>
        <p:nvSpPr>
          <p:cNvPr id="2" name="TextBox 1">
            <a:extLst>
              <a:ext uri="{FF2B5EF4-FFF2-40B4-BE49-F238E27FC236}">
                <a16:creationId xmlns:a16="http://schemas.microsoft.com/office/drawing/2014/main" id="{DDC0C6F1-DD52-D87A-DBED-9D55838ABB15}"/>
              </a:ext>
            </a:extLst>
          </p:cNvPr>
          <p:cNvSpPr txBox="1"/>
          <p:nvPr/>
        </p:nvSpPr>
        <p:spPr>
          <a:xfrm>
            <a:off x="524879" y="3199269"/>
            <a:ext cx="2580267" cy="224676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defRPr b="1"/>
            </a:lvl1pPr>
          </a:lstStyle>
          <a:p>
            <a:pPr algn="ctr"/>
            <a:r>
              <a:rPr lang="en-GB" sz="2800" b="0" dirty="0">
                <a:solidFill>
                  <a:schemeClr val="tx1"/>
                </a:solidFill>
                <a:latin typeface="Aptos" panose="020B0004020202020204" pitchFamily="34" charset="0"/>
              </a:rPr>
              <a:t>A broad mapping to illustrate related disciplines</a:t>
            </a:r>
          </a:p>
        </p:txBody>
      </p:sp>
    </p:spTree>
    <p:extLst>
      <p:ext uri="{BB962C8B-B14F-4D97-AF65-F5344CB8AC3E}">
        <p14:creationId xmlns:p14="http://schemas.microsoft.com/office/powerpoint/2010/main" val="465760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1B1E9-9F4C-B0E8-BB08-DCC44EA04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89553-C227-006F-04CA-29451A9D6F4B}"/>
              </a:ext>
            </a:extLst>
          </p:cNvPr>
          <p:cNvSpPr>
            <a:spLocks noGrp="1"/>
          </p:cNvSpPr>
          <p:nvPr>
            <p:ph type="title"/>
          </p:nvPr>
        </p:nvSpPr>
        <p:spPr/>
        <p:txBody>
          <a:bodyPr>
            <a:normAutofit/>
          </a:bodyPr>
          <a:lstStyle/>
          <a:p>
            <a:r>
              <a:rPr lang="en-GB" sz="3600" dirty="0"/>
              <a:t>Benefits &amp; uses of using SWEBOK and SFIA together</a:t>
            </a:r>
          </a:p>
        </p:txBody>
      </p:sp>
      <p:sp>
        <p:nvSpPr>
          <p:cNvPr id="11" name="TextBox 10">
            <a:extLst>
              <a:ext uri="{FF2B5EF4-FFF2-40B4-BE49-F238E27FC236}">
                <a16:creationId xmlns:a16="http://schemas.microsoft.com/office/drawing/2014/main" id="{0E2AC9EA-215D-BB84-89FC-B9FDCFB90895}"/>
              </a:ext>
            </a:extLst>
          </p:cNvPr>
          <p:cNvSpPr txBox="1"/>
          <p:nvPr/>
        </p:nvSpPr>
        <p:spPr>
          <a:xfrm>
            <a:off x="1009650" y="1866900"/>
            <a:ext cx="10067925" cy="1566752"/>
          </a:xfrm>
          <a:prstGeom prst="rect">
            <a:avLst/>
          </a:prstGeom>
          <a:solidFill>
            <a:schemeClr val="bg2"/>
          </a:solidFill>
        </p:spPr>
        <p:txBody>
          <a:bodyPr wrap="square" tIns="72000" bIns="108000" rtlCol="0">
            <a:spAutoFit/>
          </a:bodyPr>
          <a:lstStyle/>
          <a:p>
            <a:pPr marL="285750" indent="-285750">
              <a:buFont typeface="Arial" panose="020B0604020202020204" pitchFamily="34" charset="0"/>
              <a:buChar char="•"/>
            </a:pPr>
            <a:r>
              <a:rPr lang="en-US" dirty="0"/>
              <a:t>Create unified model – knowledge, skills, competency – for software engineering</a:t>
            </a:r>
          </a:p>
          <a:p>
            <a:pPr marL="285750" indent="-285750">
              <a:buFont typeface="Arial" panose="020B0604020202020204" pitchFamily="34" charset="0"/>
              <a:buChar char="•"/>
            </a:pPr>
            <a:r>
              <a:rPr lang="en-US" dirty="0"/>
              <a:t>Gateway to introduce SWEBOK to employers who are using SFIA</a:t>
            </a:r>
          </a:p>
          <a:p>
            <a:pPr marL="285750" indent="-285750">
              <a:buFont typeface="Arial" panose="020B0604020202020204" pitchFamily="34" charset="0"/>
              <a:buChar char="•"/>
            </a:pPr>
            <a:r>
              <a:rPr lang="en-US" dirty="0"/>
              <a:t>Integrate technical know how with behavioural factors/soft skills</a:t>
            </a:r>
          </a:p>
          <a:p>
            <a:pPr marL="285750" indent="-285750">
              <a:buFont typeface="Arial" panose="020B0604020202020204" pitchFamily="34" charset="0"/>
              <a:buChar char="•"/>
            </a:pPr>
            <a:r>
              <a:rPr lang="en-US" dirty="0"/>
              <a:t>Enables consistent professional development across experience levels</a:t>
            </a:r>
          </a:p>
          <a:p>
            <a:pPr marL="285750" indent="-285750">
              <a:buFont typeface="Arial" panose="020B0604020202020204" pitchFamily="34" charset="0"/>
              <a:buChar char="•"/>
            </a:pPr>
            <a:r>
              <a:rPr lang="en-US" dirty="0"/>
              <a:t>Prioritise / sequence ‘just in time’ learning – e.g., based on role and level of responsibility</a:t>
            </a:r>
            <a:endParaRPr lang="en-GB" dirty="0"/>
          </a:p>
        </p:txBody>
      </p:sp>
      <p:sp>
        <p:nvSpPr>
          <p:cNvPr id="12" name="TextBox 11">
            <a:extLst>
              <a:ext uri="{FF2B5EF4-FFF2-40B4-BE49-F238E27FC236}">
                <a16:creationId xmlns:a16="http://schemas.microsoft.com/office/drawing/2014/main" id="{2F0D22DC-2B17-A3C7-2894-3CC2F80ECDAC}"/>
              </a:ext>
            </a:extLst>
          </p:cNvPr>
          <p:cNvSpPr txBox="1"/>
          <p:nvPr/>
        </p:nvSpPr>
        <p:spPr>
          <a:xfrm>
            <a:off x="1009650" y="3752672"/>
            <a:ext cx="4810125" cy="2585322"/>
          </a:xfrm>
          <a:prstGeom prst="rect">
            <a:avLst/>
          </a:prstGeom>
          <a:solidFill>
            <a:srgbClr val="FCE754"/>
          </a:solidFill>
        </p:spPr>
        <p:txBody>
          <a:bodyPr wrap="square" tIns="72000" bIns="108000" rtlCol="0">
            <a:noAutofit/>
          </a:bodyPr>
          <a:lstStyle/>
          <a:p>
            <a:pPr>
              <a:buNone/>
            </a:pPr>
            <a:r>
              <a:rPr lang="en-US" b="1" dirty="0">
                <a:solidFill>
                  <a:srgbClr val="002060"/>
                </a:solidFill>
              </a:rPr>
              <a:t>A reference for curriculum development:</a:t>
            </a: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Connecting engineering principles to workplace skills and responsibilities</a:t>
            </a:r>
          </a:p>
          <a:p>
            <a:pPr marL="285750" indent="-285750">
              <a:buFont typeface="Arial" panose="020B0604020202020204" pitchFamily="34" charset="0"/>
              <a:buChar char="•"/>
            </a:pPr>
            <a:r>
              <a:rPr lang="en-US" dirty="0">
                <a:solidFill>
                  <a:srgbClr val="002060"/>
                </a:solidFill>
              </a:rPr>
              <a:t>Designing learning experiences for students</a:t>
            </a:r>
          </a:p>
          <a:p>
            <a:pPr marL="285750" indent="-285750">
              <a:buFont typeface="Arial" panose="020B0604020202020204" pitchFamily="34" charset="0"/>
              <a:buChar char="•"/>
            </a:pPr>
            <a:r>
              <a:rPr lang="en-US" dirty="0">
                <a:solidFill>
                  <a:srgbClr val="002060"/>
                </a:solidFill>
              </a:rPr>
              <a:t>Employability and work-based learning</a:t>
            </a:r>
          </a:p>
          <a:p>
            <a:pPr marL="285750" indent="-285750">
              <a:buFont typeface="Arial" panose="020B0604020202020204" pitchFamily="34" charset="0"/>
              <a:buChar char="•"/>
            </a:pPr>
            <a:r>
              <a:rPr lang="en-US" dirty="0">
                <a:solidFill>
                  <a:srgbClr val="002060"/>
                </a:solidFill>
              </a:rPr>
              <a:t>Targeted continuing education for mid-career professionals (e.g. managers, architects)</a:t>
            </a:r>
            <a:endParaRPr lang="en-GB" dirty="0"/>
          </a:p>
        </p:txBody>
      </p:sp>
      <p:sp>
        <p:nvSpPr>
          <p:cNvPr id="13" name="TextBox 12">
            <a:extLst>
              <a:ext uri="{FF2B5EF4-FFF2-40B4-BE49-F238E27FC236}">
                <a16:creationId xmlns:a16="http://schemas.microsoft.com/office/drawing/2014/main" id="{583774E9-5B8F-E172-D6FD-74B23D03714E}"/>
              </a:ext>
            </a:extLst>
          </p:cNvPr>
          <p:cNvSpPr txBox="1"/>
          <p:nvPr/>
        </p:nvSpPr>
        <p:spPr>
          <a:xfrm>
            <a:off x="6267450" y="3752672"/>
            <a:ext cx="4810125" cy="2585323"/>
          </a:xfrm>
          <a:prstGeom prst="rect">
            <a:avLst/>
          </a:prstGeom>
          <a:solidFill>
            <a:schemeClr val="accent5">
              <a:lumMod val="40000"/>
              <a:lumOff val="60000"/>
            </a:schemeClr>
          </a:solidFill>
        </p:spPr>
        <p:txBody>
          <a:bodyPr wrap="square" tIns="72000" bIns="108000" rtlCol="0">
            <a:noAutofit/>
          </a:bodyPr>
          <a:lstStyle/>
          <a:p>
            <a:pPr>
              <a:buNone/>
            </a:pPr>
            <a:r>
              <a:rPr lang="en-US" b="1" dirty="0"/>
              <a:t>For alternative entry-points</a:t>
            </a:r>
            <a:endParaRPr lang="en-US" dirty="0"/>
          </a:p>
          <a:p>
            <a:pPr marL="285750" indent="-285750">
              <a:buFont typeface="Arial" panose="020B0604020202020204" pitchFamily="34" charset="0"/>
              <a:buChar char="•"/>
            </a:pPr>
            <a:r>
              <a:rPr lang="en-US" dirty="0"/>
              <a:t>Contextualize tool-specific knowledge gained through e.g. bootcamps / self-learning</a:t>
            </a:r>
          </a:p>
          <a:p>
            <a:pPr marL="285750" indent="-285750">
              <a:buFont typeface="Arial" panose="020B0604020202020204" pitchFamily="34" charset="0"/>
              <a:buChar char="•"/>
            </a:pPr>
            <a:r>
              <a:rPr lang="en-US" dirty="0"/>
              <a:t>Guide learning beyond initial technical / tool specialization</a:t>
            </a:r>
          </a:p>
          <a:p>
            <a:pPr marL="285750" indent="-285750">
              <a:buFont typeface="Arial" panose="020B0604020202020204" pitchFamily="34" charset="0"/>
              <a:buChar char="•"/>
            </a:pPr>
            <a:r>
              <a:rPr lang="en-US" dirty="0"/>
              <a:t>Assess and validate skills acquired outside formal education</a:t>
            </a:r>
          </a:p>
        </p:txBody>
      </p:sp>
      <p:pic>
        <p:nvPicPr>
          <p:cNvPr id="3" name="Picture 2">
            <a:extLst>
              <a:ext uri="{FF2B5EF4-FFF2-40B4-BE49-F238E27FC236}">
                <a16:creationId xmlns:a16="http://schemas.microsoft.com/office/drawing/2014/main" id="{B642B647-8BCD-921F-F4C0-35ACAC477683}"/>
              </a:ext>
            </a:extLst>
          </p:cNvPr>
          <p:cNvPicPr>
            <a:picLocks noChangeAspect="1"/>
          </p:cNvPicPr>
          <p:nvPr/>
        </p:nvPicPr>
        <p:blipFill>
          <a:blip r:embed="rId2"/>
          <a:stretch>
            <a:fillRect/>
          </a:stretch>
        </p:blipFill>
        <p:spPr>
          <a:xfrm>
            <a:off x="3047736" y="1714351"/>
            <a:ext cx="6096528" cy="3429297"/>
          </a:xfrm>
          <a:prstGeom prst="rect">
            <a:avLst/>
          </a:prstGeom>
        </p:spPr>
      </p:pic>
    </p:spTree>
    <p:extLst>
      <p:ext uri="{BB962C8B-B14F-4D97-AF65-F5344CB8AC3E}">
        <p14:creationId xmlns:p14="http://schemas.microsoft.com/office/powerpoint/2010/main" val="40066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462A-C95E-4419-A0BB-6C60D1E71CD5}"/>
              </a:ext>
            </a:extLst>
          </p:cNvPr>
          <p:cNvSpPr>
            <a:spLocks noGrp="1"/>
          </p:cNvSpPr>
          <p:nvPr>
            <p:ph type="title"/>
          </p:nvPr>
        </p:nvSpPr>
        <p:spPr>
          <a:xfrm>
            <a:off x="839788" y="365125"/>
            <a:ext cx="10515600" cy="1325563"/>
          </a:xfrm>
        </p:spPr>
        <p:txBody>
          <a:bodyPr vert="horz" lIns="91440" tIns="45720" rIns="91440" bIns="45720" rtlCol="0" anchor="ctr">
            <a:normAutofit/>
          </a:bodyPr>
          <a:lstStyle/>
          <a:p>
            <a:pPr lvl="0"/>
            <a:r>
              <a:rPr lang="en-US" b="0" kern="1200" dirty="0">
                <a:latin typeface="+mj-lt"/>
                <a:ea typeface="+mj-ea"/>
                <a:cs typeface="+mj-cs"/>
              </a:rPr>
              <a:t>Any questions and ideas?</a:t>
            </a:r>
            <a:endParaRPr lang="en-US" kern="1200" dirty="0">
              <a:latin typeface="+mj-lt"/>
              <a:ea typeface="+mj-ea"/>
              <a:cs typeface="+mj-cs"/>
            </a:endParaRPr>
          </a:p>
        </p:txBody>
      </p:sp>
      <p:sp>
        <p:nvSpPr>
          <p:cNvPr id="3" name="Content Placeholder 2">
            <a:extLst>
              <a:ext uri="{FF2B5EF4-FFF2-40B4-BE49-F238E27FC236}">
                <a16:creationId xmlns:a16="http://schemas.microsoft.com/office/drawing/2014/main" id="{C3CB3965-DE3E-1709-21D4-5FBBA475EB41}"/>
              </a:ext>
            </a:extLst>
          </p:cNvPr>
          <p:cNvSpPr>
            <a:spLocks noGrp="1"/>
          </p:cNvSpPr>
          <p:nvPr>
            <p:ph sz="half" idx="2"/>
          </p:nvPr>
        </p:nvSpPr>
        <p:spPr>
          <a:xfrm>
            <a:off x="836612" y="2266950"/>
            <a:ext cx="5259388" cy="3684588"/>
          </a:xfrm>
        </p:spPr>
        <p:txBody>
          <a:bodyPr vert="horz" lIns="91440" tIns="45720" rIns="91440" bIns="45720" rtlCol="0">
            <a:normAutofit/>
          </a:bodyPr>
          <a:lstStyle/>
          <a:p>
            <a:pPr lvl="0"/>
            <a:r>
              <a:rPr lang="en-US" b="0" dirty="0"/>
              <a:t>Use the </a:t>
            </a:r>
            <a:r>
              <a:rPr lang="en-US" dirty="0"/>
              <a:t>link or the QR code for r</a:t>
            </a:r>
            <a:r>
              <a:rPr lang="en-US" b="0" dirty="0"/>
              <a:t>esources related to SFIA and SWEBOK:SFIA mapping resources are available to explore in more detail</a:t>
            </a:r>
          </a:p>
          <a:p>
            <a:pPr lvl="0"/>
            <a:r>
              <a:rPr lang="en-US" dirty="0"/>
              <a:t>Email: updates@sfia-online.org</a:t>
            </a:r>
            <a:endParaRPr lang="en-US" b="0" dirty="0"/>
          </a:p>
          <a:p>
            <a:endParaRPr lang="en-US" dirty="0"/>
          </a:p>
        </p:txBody>
      </p:sp>
      <p:sp>
        <p:nvSpPr>
          <p:cNvPr id="8" name="TextBox 7">
            <a:extLst>
              <a:ext uri="{FF2B5EF4-FFF2-40B4-BE49-F238E27FC236}">
                <a16:creationId xmlns:a16="http://schemas.microsoft.com/office/drawing/2014/main" id="{35190B3F-50C7-90EA-83F5-4E3BFA474635}"/>
              </a:ext>
            </a:extLst>
          </p:cNvPr>
          <p:cNvSpPr txBox="1"/>
          <p:nvPr/>
        </p:nvSpPr>
        <p:spPr>
          <a:xfrm>
            <a:off x="6172200" y="1681163"/>
            <a:ext cx="5183188" cy="823912"/>
          </a:xfrm>
          <a:prstGeom prst="rect">
            <a:avLst/>
          </a:prstGeom>
        </p:spPr>
        <p:txBody>
          <a:bodyPr vert="horz" lIns="91440" tIns="45720" rIns="91440" bIns="45720" rtlCol="0" anchor="b">
            <a:normAutofit/>
          </a:bodyPr>
          <a:lstStyle/>
          <a:p>
            <a:pPr>
              <a:lnSpc>
                <a:spcPct val="90000"/>
              </a:lnSpc>
              <a:spcBef>
                <a:spcPts val="1000"/>
              </a:spcBef>
            </a:pPr>
            <a:r>
              <a:rPr lang="en-US" sz="2400" b="1" kern="1200">
                <a:latin typeface="+mn-lt"/>
                <a:ea typeface="+mn-ea"/>
                <a:cs typeface="+mn-cs"/>
                <a:hlinkClick r:id="rId2">
                  <a:extLst>
                    <a:ext uri="{A12FA001-AC4F-418D-AE19-62706E023703}">
                      <ahyp:hlinkClr xmlns:ahyp="http://schemas.microsoft.com/office/drawing/2018/hyperlinkcolor" val="tx"/>
                    </a:ext>
                  </a:extLst>
                </a:hlinkClick>
              </a:rPr>
              <a:t>https://bit.ly/swebok_summit_sfia</a:t>
            </a:r>
            <a:endParaRPr lang="en-US" sz="2400" b="1" kern="1200">
              <a:latin typeface="+mn-lt"/>
              <a:ea typeface="+mn-ea"/>
              <a:cs typeface="+mn-cs"/>
            </a:endParaRPr>
          </a:p>
        </p:txBody>
      </p:sp>
      <p:pic>
        <p:nvPicPr>
          <p:cNvPr id="7" name="Picture 6" descr="A qr code with black squares&#10;&#10;AI-generated content may be incorrect.">
            <a:extLst>
              <a:ext uri="{FF2B5EF4-FFF2-40B4-BE49-F238E27FC236}">
                <a16:creationId xmlns:a16="http://schemas.microsoft.com/office/drawing/2014/main" id="{5CB2C384-FAC3-CC9F-5FE9-B1C0538FA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500" y="2505075"/>
            <a:ext cx="3684588" cy="3684588"/>
          </a:xfrm>
          <a:prstGeom prst="rect">
            <a:avLst/>
          </a:prstGeom>
          <a:noFill/>
        </p:spPr>
      </p:pic>
    </p:spTree>
    <p:extLst>
      <p:ext uri="{BB962C8B-B14F-4D97-AF65-F5344CB8AC3E}">
        <p14:creationId xmlns:p14="http://schemas.microsoft.com/office/powerpoint/2010/main" val="257956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BFA29-C8BF-675C-B99C-442A6412662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E7A7F7-90F7-8A45-EE42-3A40301B8739}"/>
              </a:ext>
            </a:extLst>
          </p:cNvPr>
          <p:cNvSpPr txBox="1"/>
          <p:nvPr/>
        </p:nvSpPr>
        <p:spPr>
          <a:xfrm>
            <a:off x="969978" y="1454130"/>
            <a:ext cx="10048841" cy="523220"/>
          </a:xfrm>
          <a:prstGeom prst="rect">
            <a:avLst/>
          </a:prstGeom>
          <a:noFill/>
        </p:spPr>
        <p:txBody>
          <a:bodyPr wrap="none" rtlCol="0">
            <a:spAutoFit/>
          </a:bodyPr>
          <a:lstStyle/>
          <a:p>
            <a:r>
              <a:rPr lang="en-US" sz="2800" i="0" dirty="0">
                <a:solidFill>
                  <a:srgbClr val="002060"/>
                </a:solidFill>
                <a:effectLst/>
                <a:latin typeface="Aptos" panose="020B0004020202020204" pitchFamily="34" charset="0"/>
              </a:rPr>
              <a:t>“To enable greater capability and capacity within the workforce.”</a:t>
            </a:r>
            <a:endParaRPr lang="en-GB" sz="2800" dirty="0">
              <a:solidFill>
                <a:srgbClr val="002060"/>
              </a:solidFill>
              <a:latin typeface="Aptos" panose="020B0004020202020204" pitchFamily="34" charset="0"/>
            </a:endParaRPr>
          </a:p>
        </p:txBody>
      </p:sp>
      <p:sp>
        <p:nvSpPr>
          <p:cNvPr id="7" name="Title 6">
            <a:extLst>
              <a:ext uri="{FF2B5EF4-FFF2-40B4-BE49-F238E27FC236}">
                <a16:creationId xmlns:a16="http://schemas.microsoft.com/office/drawing/2014/main" id="{47ACBA0E-B87D-E616-9080-A2216B0A681A}"/>
              </a:ext>
            </a:extLst>
          </p:cNvPr>
          <p:cNvSpPr>
            <a:spLocks noGrp="1"/>
          </p:cNvSpPr>
          <p:nvPr>
            <p:ph type="title"/>
          </p:nvPr>
        </p:nvSpPr>
        <p:spPr/>
        <p:txBody>
          <a:bodyPr/>
          <a:lstStyle/>
          <a:p>
            <a:r>
              <a:rPr lang="en-GB" dirty="0"/>
              <a:t>About SFIA*</a:t>
            </a:r>
          </a:p>
        </p:txBody>
      </p:sp>
      <p:sp>
        <p:nvSpPr>
          <p:cNvPr id="8" name="Rectangle 7">
            <a:extLst>
              <a:ext uri="{FF2B5EF4-FFF2-40B4-BE49-F238E27FC236}">
                <a16:creationId xmlns:a16="http://schemas.microsoft.com/office/drawing/2014/main" id="{3D148D06-643C-5A6E-89F5-6EF1BC0823B1}"/>
              </a:ext>
            </a:extLst>
          </p:cNvPr>
          <p:cNvSpPr/>
          <p:nvPr/>
        </p:nvSpPr>
        <p:spPr>
          <a:xfrm>
            <a:off x="836612" y="2008188"/>
            <a:ext cx="5157787" cy="793939"/>
          </a:xfrm>
          <a:prstGeom prst="rect">
            <a:avLst/>
          </a:prstGeom>
          <a:solidFill>
            <a:schemeClr val="bg1">
              <a:lumMod val="85000"/>
            </a:schemeClr>
          </a:solidFill>
        </p:spPr>
        <p:txBody>
          <a:bodyPr vert="horz" lIns="91440" tIns="45720" rIns="91440" bIns="45720" rtlCol="0" anchor="ctr">
            <a:normAutofit/>
          </a:bodyPr>
          <a:lstStyle/>
          <a:p>
            <a:pPr algn="ctr">
              <a:lnSpc>
                <a:spcPct val="90000"/>
              </a:lnSpc>
              <a:spcBef>
                <a:spcPts val="1000"/>
              </a:spcBef>
            </a:pPr>
            <a:r>
              <a:rPr lang="en-GB" sz="2400" dirty="0">
                <a:solidFill>
                  <a:schemeClr val="accent6">
                    <a:lumMod val="50000"/>
                  </a:schemeClr>
                </a:solidFill>
              </a:rPr>
              <a:t>The SFIA </a:t>
            </a:r>
            <a:r>
              <a:rPr lang="en-GB" sz="2400" b="1" dirty="0">
                <a:solidFill>
                  <a:schemeClr val="accent6">
                    <a:lumMod val="50000"/>
                  </a:schemeClr>
                </a:solidFill>
              </a:rPr>
              <a:t>Framework</a:t>
            </a:r>
          </a:p>
        </p:txBody>
      </p:sp>
      <p:sp>
        <p:nvSpPr>
          <p:cNvPr id="9" name="Rectangle 8">
            <a:extLst>
              <a:ext uri="{FF2B5EF4-FFF2-40B4-BE49-F238E27FC236}">
                <a16:creationId xmlns:a16="http://schemas.microsoft.com/office/drawing/2014/main" id="{907DD2ED-05D9-D8B6-C208-D8EFDEF3FCB6}"/>
              </a:ext>
            </a:extLst>
          </p:cNvPr>
          <p:cNvSpPr/>
          <p:nvPr/>
        </p:nvSpPr>
        <p:spPr>
          <a:xfrm>
            <a:off x="6216650" y="2013110"/>
            <a:ext cx="5157787" cy="793939"/>
          </a:xfrm>
          <a:prstGeom prst="rect">
            <a:avLst/>
          </a:prstGeom>
          <a:solidFill>
            <a:schemeClr val="bg1">
              <a:lumMod val="85000"/>
            </a:schemeClr>
          </a:solidFill>
        </p:spPr>
        <p:txBody>
          <a:bodyPr vert="horz" lIns="91440" tIns="45720" rIns="91440" bIns="45720" rtlCol="0" anchor="ctr">
            <a:normAutofit/>
          </a:bodyPr>
          <a:lstStyle/>
          <a:p>
            <a:pPr algn="ctr">
              <a:lnSpc>
                <a:spcPct val="90000"/>
              </a:lnSpc>
              <a:spcBef>
                <a:spcPts val="1000"/>
              </a:spcBef>
            </a:pPr>
            <a:r>
              <a:rPr lang="en-GB" sz="2400" dirty="0">
                <a:solidFill>
                  <a:schemeClr val="accent6">
                    <a:lumMod val="50000"/>
                  </a:schemeClr>
                </a:solidFill>
              </a:rPr>
              <a:t>The SFIA </a:t>
            </a:r>
            <a:r>
              <a:rPr lang="en-US" sz="2400" b="1" dirty="0">
                <a:solidFill>
                  <a:schemeClr val="accent6">
                    <a:lumMod val="50000"/>
                  </a:schemeClr>
                </a:solidFill>
              </a:rPr>
              <a:t>Foundation</a:t>
            </a:r>
            <a:endParaRPr lang="en-GB" sz="2400" dirty="0">
              <a:solidFill>
                <a:schemeClr val="accent6">
                  <a:lumMod val="50000"/>
                </a:schemeClr>
              </a:solidFill>
            </a:endParaRPr>
          </a:p>
        </p:txBody>
      </p:sp>
      <p:sp>
        <p:nvSpPr>
          <p:cNvPr id="10" name="Rectangle 9">
            <a:extLst>
              <a:ext uri="{FF2B5EF4-FFF2-40B4-BE49-F238E27FC236}">
                <a16:creationId xmlns:a16="http://schemas.microsoft.com/office/drawing/2014/main" id="{C934822D-E076-B901-E2D6-8DCBB5205B00}"/>
              </a:ext>
            </a:extLst>
          </p:cNvPr>
          <p:cNvSpPr/>
          <p:nvPr/>
        </p:nvSpPr>
        <p:spPr>
          <a:xfrm>
            <a:off x="836612" y="2810532"/>
            <a:ext cx="5157787" cy="3378396"/>
          </a:xfrm>
          <a:prstGeom prst="rect">
            <a:avLst/>
          </a:prstGeom>
          <a:solidFill>
            <a:schemeClr val="bg1">
              <a:lumMod val="95000"/>
            </a:schemeClr>
          </a:solidFill>
        </p:spPr>
        <p:txBody>
          <a:bodyPr vert="horz" lIns="91440" tIns="45720" rIns="91440" bIns="45720" rtlCol="0">
            <a:normAutofit/>
          </a:bodyPr>
          <a:lstStyle/>
          <a:p>
            <a:pPr marL="285750" indent="-285750">
              <a:lnSpc>
                <a:spcPct val="100000"/>
              </a:lnSpc>
              <a:spcAft>
                <a:spcPts val="600"/>
              </a:spcAft>
              <a:buFont typeface="Arial" panose="020B0604020202020204" pitchFamily="34" charset="0"/>
              <a:buChar char="•"/>
            </a:pPr>
            <a:r>
              <a:rPr lang="en-US" sz="1600" dirty="0">
                <a:solidFill>
                  <a:schemeClr val="accent6">
                    <a:lumMod val="50000"/>
                  </a:schemeClr>
                </a:solidFill>
              </a:rPr>
              <a:t>Describes skills, competencies and behavioral factors and a broad range of technology and digital disciplines including software engineering</a:t>
            </a:r>
          </a:p>
          <a:p>
            <a:pPr marL="285750" indent="-285750">
              <a:spcAft>
                <a:spcPts val="600"/>
              </a:spcAft>
              <a:buFont typeface="Arial" panose="020B0604020202020204" pitchFamily="34" charset="0"/>
              <a:buChar char="•"/>
            </a:pPr>
            <a:r>
              <a:rPr lang="en-US" sz="1600" dirty="0">
                <a:solidFill>
                  <a:schemeClr val="accent6">
                    <a:lumMod val="50000"/>
                  </a:schemeClr>
                </a:solidFill>
              </a:rPr>
              <a:t>Provides a common language</a:t>
            </a:r>
          </a:p>
          <a:p>
            <a:pPr marL="285750" indent="-285750">
              <a:spcAft>
                <a:spcPts val="600"/>
              </a:spcAft>
              <a:buFont typeface="Arial" panose="020B0604020202020204" pitchFamily="34" charset="0"/>
              <a:buChar char="•"/>
            </a:pPr>
            <a:r>
              <a:rPr lang="en-US" sz="1600" dirty="0">
                <a:solidFill>
                  <a:schemeClr val="accent6">
                    <a:lumMod val="50000"/>
                  </a:schemeClr>
                </a:solidFill>
              </a:rPr>
              <a:t>A freely accessible, shared resource for employers, individuals, educators, and professional bodies </a:t>
            </a:r>
          </a:p>
          <a:p>
            <a:pPr marL="285750" indent="-285750">
              <a:lnSpc>
                <a:spcPct val="100000"/>
              </a:lnSpc>
              <a:spcAft>
                <a:spcPts val="600"/>
              </a:spcAft>
              <a:buFont typeface="Arial" panose="020B0604020202020204" pitchFamily="34" charset="0"/>
              <a:buChar char="•"/>
            </a:pPr>
            <a:r>
              <a:rPr lang="en-US" sz="1600" dirty="0">
                <a:solidFill>
                  <a:schemeClr val="accent6">
                    <a:lumMod val="50000"/>
                  </a:schemeClr>
                </a:solidFill>
              </a:rPr>
              <a:t>Community-driven development and open collaboration </a:t>
            </a:r>
          </a:p>
          <a:p>
            <a:pPr marL="285750" indent="-285750">
              <a:lnSpc>
                <a:spcPct val="100000"/>
              </a:lnSpc>
              <a:spcAft>
                <a:spcPts val="600"/>
              </a:spcAft>
              <a:buFont typeface="Arial" panose="020B0604020202020204" pitchFamily="34" charset="0"/>
              <a:buChar char="•"/>
            </a:pPr>
            <a:r>
              <a:rPr lang="en-US" sz="1600" b="1" dirty="0">
                <a:solidFill>
                  <a:schemeClr val="accent6">
                    <a:lumMod val="50000"/>
                  </a:schemeClr>
                </a:solidFill>
              </a:rPr>
              <a:t>Technology- and vendor-neutral</a:t>
            </a:r>
          </a:p>
          <a:p>
            <a:pPr marL="285750" indent="-285750">
              <a:lnSpc>
                <a:spcPct val="100000"/>
              </a:lnSpc>
              <a:spcAft>
                <a:spcPts val="600"/>
              </a:spcAft>
              <a:buFont typeface="Arial" panose="020B0604020202020204" pitchFamily="34" charset="0"/>
              <a:buChar char="•"/>
            </a:pPr>
            <a:r>
              <a:rPr lang="en-US" sz="1600" dirty="0">
                <a:solidFill>
                  <a:schemeClr val="accent6">
                    <a:lumMod val="50000"/>
                  </a:schemeClr>
                </a:solidFill>
              </a:rPr>
              <a:t>Widely used, available in 12 languages</a:t>
            </a:r>
          </a:p>
        </p:txBody>
      </p:sp>
      <p:sp>
        <p:nvSpPr>
          <p:cNvPr id="11" name="Rectangle 10">
            <a:extLst>
              <a:ext uri="{FF2B5EF4-FFF2-40B4-BE49-F238E27FC236}">
                <a16:creationId xmlns:a16="http://schemas.microsoft.com/office/drawing/2014/main" id="{116C92ED-6F72-9399-17AD-21B89575F721}"/>
              </a:ext>
            </a:extLst>
          </p:cNvPr>
          <p:cNvSpPr/>
          <p:nvPr/>
        </p:nvSpPr>
        <p:spPr>
          <a:xfrm>
            <a:off x="6216650" y="2832101"/>
            <a:ext cx="5157787" cy="3378396"/>
          </a:xfrm>
          <a:prstGeom prst="rect">
            <a:avLst/>
          </a:prstGeom>
          <a:solidFill>
            <a:schemeClr val="bg1">
              <a:lumMod val="95000"/>
            </a:schemeClr>
          </a:solidFill>
        </p:spPr>
        <p:txBody>
          <a:bodyPr vert="horz" lIns="91440" tIns="45720" rIns="91440" bIns="45720" rtlCol="0">
            <a:normAutofit/>
          </a:bodyPr>
          <a:lstStyle/>
          <a:p>
            <a:pPr marL="285750" indent="-285750">
              <a:spcAft>
                <a:spcPts val="600"/>
              </a:spcAft>
              <a:buFont typeface="Arial" panose="020B0604020202020204" pitchFamily="34" charset="0"/>
              <a:buChar char="•"/>
            </a:pPr>
            <a:r>
              <a:rPr lang="en-US" sz="1600" dirty="0">
                <a:solidFill>
                  <a:schemeClr val="accent6">
                    <a:lumMod val="50000"/>
                  </a:schemeClr>
                </a:solidFill>
              </a:rPr>
              <a:t>Exceptionally </a:t>
            </a:r>
            <a:r>
              <a:rPr lang="en-US" sz="1600" b="1" dirty="0">
                <a:solidFill>
                  <a:schemeClr val="accent6">
                    <a:lumMod val="50000"/>
                  </a:schemeClr>
                </a:solidFill>
              </a:rPr>
              <a:t>lean, global, non-commercial, not-for-profit</a:t>
            </a:r>
            <a:r>
              <a:rPr lang="en-US" sz="1600" dirty="0">
                <a:solidFill>
                  <a:schemeClr val="accent6">
                    <a:lumMod val="50000"/>
                  </a:schemeClr>
                </a:solidFill>
              </a:rPr>
              <a:t> overseeing the SFIA framework</a:t>
            </a:r>
          </a:p>
          <a:p>
            <a:pPr marL="285750" indent="-285750">
              <a:spcAft>
                <a:spcPts val="600"/>
              </a:spcAft>
              <a:buFont typeface="Arial" panose="020B0604020202020204" pitchFamily="34" charset="0"/>
              <a:buChar char="•"/>
            </a:pPr>
            <a:r>
              <a:rPr lang="en-US" sz="1600" dirty="0">
                <a:solidFill>
                  <a:schemeClr val="accent6">
                    <a:lumMod val="50000"/>
                  </a:schemeClr>
                </a:solidFill>
              </a:rPr>
              <a:t>Operates with </a:t>
            </a:r>
            <a:r>
              <a:rPr lang="en-US" sz="1600" b="1" dirty="0">
                <a:solidFill>
                  <a:schemeClr val="accent6">
                    <a:lumMod val="50000"/>
                  </a:schemeClr>
                </a:solidFill>
              </a:rPr>
              <a:t>minimal overhead, reinvesting all proceeds </a:t>
            </a:r>
            <a:r>
              <a:rPr lang="en-US" sz="1600" dirty="0">
                <a:solidFill>
                  <a:schemeClr val="accent6">
                    <a:lumMod val="50000"/>
                  </a:schemeClr>
                </a:solidFill>
              </a:rPr>
              <a:t>into framework development and community support</a:t>
            </a:r>
          </a:p>
          <a:p>
            <a:pPr marL="285750" indent="-285750">
              <a:spcAft>
                <a:spcPts val="600"/>
              </a:spcAft>
              <a:buFont typeface="Arial" panose="020B0604020202020204" pitchFamily="34" charset="0"/>
              <a:buChar char="•"/>
            </a:pPr>
            <a:r>
              <a:rPr lang="en-US" sz="1600" dirty="0">
                <a:solidFill>
                  <a:schemeClr val="accent6">
                    <a:lumMod val="50000"/>
                  </a:schemeClr>
                </a:solidFill>
              </a:rPr>
              <a:t>Facilitate a </a:t>
            </a:r>
            <a:r>
              <a:rPr lang="en-US" sz="1600" b="1" dirty="0">
                <a:solidFill>
                  <a:schemeClr val="accent6">
                    <a:lumMod val="50000"/>
                  </a:schemeClr>
                </a:solidFill>
              </a:rPr>
              <a:t>global ecosystem </a:t>
            </a:r>
            <a:r>
              <a:rPr lang="en-US" sz="1600" dirty="0">
                <a:solidFill>
                  <a:schemeClr val="accent6">
                    <a:lumMod val="50000"/>
                  </a:schemeClr>
                </a:solidFill>
              </a:rPr>
              <a:t>– this has grown steadily over time</a:t>
            </a:r>
          </a:p>
          <a:p>
            <a:pPr marL="285750" indent="-285750">
              <a:spcAft>
                <a:spcPts val="600"/>
              </a:spcAft>
              <a:buFont typeface="Arial" panose="020B0604020202020204" pitchFamily="34" charset="0"/>
              <a:buChar char="•"/>
            </a:pPr>
            <a:r>
              <a:rPr lang="en-US" sz="1600" b="1" dirty="0">
                <a:solidFill>
                  <a:schemeClr val="accent6">
                    <a:lumMod val="50000"/>
                  </a:schemeClr>
                </a:solidFill>
              </a:rPr>
              <a:t>Sources funding </a:t>
            </a:r>
            <a:r>
              <a:rPr lang="en-US" sz="1600" dirty="0">
                <a:solidFill>
                  <a:schemeClr val="accent6">
                    <a:lumMod val="50000"/>
                  </a:schemeClr>
                </a:solidFill>
              </a:rPr>
              <a:t>to keep the framework open and freely accessible to employers and individuals </a:t>
            </a:r>
          </a:p>
          <a:p>
            <a:pPr marL="742950" lvl="1" indent="-285750">
              <a:spcAft>
                <a:spcPts val="600"/>
              </a:spcAft>
              <a:buFont typeface="Arial" panose="020B0604020202020204" pitchFamily="34" charset="0"/>
              <a:buChar char="•"/>
            </a:pPr>
            <a:r>
              <a:rPr lang="en-US" sz="1600" dirty="0">
                <a:solidFill>
                  <a:schemeClr val="accent6">
                    <a:lumMod val="50000"/>
                  </a:schemeClr>
                </a:solidFill>
              </a:rPr>
              <a:t>(This is not easy!)</a:t>
            </a:r>
          </a:p>
        </p:txBody>
      </p:sp>
      <p:sp>
        <p:nvSpPr>
          <p:cNvPr id="3" name="TextBox 2">
            <a:extLst>
              <a:ext uri="{FF2B5EF4-FFF2-40B4-BE49-F238E27FC236}">
                <a16:creationId xmlns:a16="http://schemas.microsoft.com/office/drawing/2014/main" id="{87DB99BC-C86F-5351-AEE9-A94FBC7897F6}"/>
              </a:ext>
            </a:extLst>
          </p:cNvPr>
          <p:cNvSpPr txBox="1"/>
          <p:nvPr/>
        </p:nvSpPr>
        <p:spPr>
          <a:xfrm>
            <a:off x="4181707" y="6308209"/>
            <a:ext cx="4315027" cy="369332"/>
          </a:xfrm>
          <a:prstGeom prst="rect">
            <a:avLst/>
          </a:prstGeom>
          <a:noFill/>
        </p:spPr>
        <p:txBody>
          <a:bodyPr wrap="none" rtlCol="0">
            <a:spAutoFit/>
          </a:bodyPr>
          <a:lstStyle/>
          <a:p>
            <a:r>
              <a:rPr lang="en-GB" sz="1800" dirty="0"/>
              <a:t>* Skills Framework for the Information Age</a:t>
            </a:r>
            <a:endParaRPr lang="en-GB" dirty="0"/>
          </a:p>
        </p:txBody>
      </p:sp>
      <p:sp>
        <p:nvSpPr>
          <p:cNvPr id="19" name="Lightning Bolt 18" descr="-">
            <a:extLst>
              <a:ext uri="{FF2B5EF4-FFF2-40B4-BE49-F238E27FC236}">
                <a16:creationId xmlns:a16="http://schemas.microsoft.com/office/drawing/2014/main" id="{44B85E57-621D-92A9-0CB3-ACA616186531}"/>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descr="-">
            <a:extLst>
              <a:ext uri="{FF2B5EF4-FFF2-40B4-BE49-F238E27FC236}">
                <a16:creationId xmlns:a16="http://schemas.microsoft.com/office/drawing/2014/main" id="{7BBE85A5-13FF-767F-0D0C-A94EB719D6E7}"/>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ightning Bolt 20" descr="-">
            <a:extLst>
              <a:ext uri="{FF2B5EF4-FFF2-40B4-BE49-F238E27FC236}">
                <a16:creationId xmlns:a16="http://schemas.microsoft.com/office/drawing/2014/main" id="{47400B10-A0CB-33E6-EB92-5115FC022FFC}"/>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ightning Bolt 21" descr="-">
            <a:extLst>
              <a:ext uri="{FF2B5EF4-FFF2-40B4-BE49-F238E27FC236}">
                <a16:creationId xmlns:a16="http://schemas.microsoft.com/office/drawing/2014/main" id="{DBA67459-A1E1-BC45-94D6-8DA48E43A54B}"/>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ightning Bolt 22" descr="-">
            <a:extLst>
              <a:ext uri="{FF2B5EF4-FFF2-40B4-BE49-F238E27FC236}">
                <a16:creationId xmlns:a16="http://schemas.microsoft.com/office/drawing/2014/main" id="{EE737A5B-187F-2533-9DE3-C92F4DCBD262}"/>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Lightning Bolt 23" descr="-">
            <a:extLst>
              <a:ext uri="{FF2B5EF4-FFF2-40B4-BE49-F238E27FC236}">
                <a16:creationId xmlns:a16="http://schemas.microsoft.com/office/drawing/2014/main" id="{0D14999A-120A-F7C9-97E7-A480696146C5}"/>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ightning Bolt 24" descr="-">
            <a:extLst>
              <a:ext uri="{FF2B5EF4-FFF2-40B4-BE49-F238E27FC236}">
                <a16:creationId xmlns:a16="http://schemas.microsoft.com/office/drawing/2014/main" id="{5523635A-A9AC-48F2-06AE-55BCA0F8EB1A}"/>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Lightning Bolt 25" descr="-">
            <a:extLst>
              <a:ext uri="{FF2B5EF4-FFF2-40B4-BE49-F238E27FC236}">
                <a16:creationId xmlns:a16="http://schemas.microsoft.com/office/drawing/2014/main" id="{4291E73A-8C9D-6F0D-FB55-DB34BC60BBF6}"/>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Lightning Bolt 26" descr="-">
            <a:extLst>
              <a:ext uri="{FF2B5EF4-FFF2-40B4-BE49-F238E27FC236}">
                <a16:creationId xmlns:a16="http://schemas.microsoft.com/office/drawing/2014/main" id="{ACD7D9C0-5F0B-FD49-ECE5-47D71FD63998}"/>
              </a:ext>
            </a:extLst>
          </p:cNvPr>
          <p:cNvSpPr/>
          <p:nvPr/>
        </p:nvSpPr>
        <p:spPr>
          <a:xfrm>
            <a:off x="0" y="0"/>
            <a:ext cx="0" cy="0"/>
          </a:xfrm>
          <a:prstGeom prst="lightningBol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587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A681-9A94-E2CA-F06E-774B4C3F6096}"/>
              </a:ext>
            </a:extLst>
          </p:cNvPr>
          <p:cNvSpPr>
            <a:spLocks noGrp="1"/>
          </p:cNvSpPr>
          <p:nvPr>
            <p:ph type="title"/>
          </p:nvPr>
        </p:nvSpPr>
        <p:spPr>
          <a:xfrm>
            <a:off x="838200" y="334128"/>
            <a:ext cx="10515600" cy="1325563"/>
          </a:xfrm>
        </p:spPr>
        <p:txBody>
          <a:bodyPr/>
          <a:lstStyle/>
          <a:p>
            <a:r>
              <a:rPr lang="en-GB" dirty="0"/>
              <a:t>SFIA evolution – 25 years</a:t>
            </a:r>
          </a:p>
        </p:txBody>
      </p:sp>
      <p:sp>
        <p:nvSpPr>
          <p:cNvPr id="10" name="Arrow: Notched Right 9">
            <a:extLst>
              <a:ext uri="{FF2B5EF4-FFF2-40B4-BE49-F238E27FC236}">
                <a16:creationId xmlns:a16="http://schemas.microsoft.com/office/drawing/2014/main" id="{7758DA97-9494-648D-917F-7CF95DBAF762}"/>
              </a:ext>
            </a:extLst>
          </p:cNvPr>
          <p:cNvSpPr/>
          <p:nvPr/>
        </p:nvSpPr>
        <p:spPr>
          <a:xfrm>
            <a:off x="947737" y="2187973"/>
            <a:ext cx="10515600" cy="1515745"/>
          </a:xfrm>
          <a:prstGeom prst="notchedRightArrow">
            <a:avLst/>
          </a:prstGeom>
          <a:solidFill>
            <a:schemeClr val="accent6">
              <a:lumMod val="20000"/>
              <a:lumOff val="80000"/>
            </a:schemeClr>
          </a:solidFill>
          <a:ln>
            <a:solidFill>
              <a:schemeClr val="bg1">
                <a:lumMod val="85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60BC5EF9-B6FF-1153-96D4-8D40780B5B62}"/>
              </a:ext>
            </a:extLst>
          </p:cNvPr>
          <p:cNvSpPr/>
          <p:nvPr/>
        </p:nvSpPr>
        <p:spPr>
          <a:xfrm>
            <a:off x="1041265" y="1180306"/>
            <a:ext cx="1006247" cy="1515745"/>
          </a:xfrm>
          <a:custGeom>
            <a:avLst/>
            <a:gdLst>
              <a:gd name="connsiteX0" fmla="*/ 0 w 1006247"/>
              <a:gd name="connsiteY0" fmla="*/ 0 h 1515745"/>
              <a:gd name="connsiteX1" fmla="*/ 1006247 w 1006247"/>
              <a:gd name="connsiteY1" fmla="*/ 0 h 1515745"/>
              <a:gd name="connsiteX2" fmla="*/ 1006247 w 1006247"/>
              <a:gd name="connsiteY2" fmla="*/ 1515745 h 1515745"/>
              <a:gd name="connsiteX3" fmla="*/ 0 w 1006247"/>
              <a:gd name="connsiteY3" fmla="*/ 1515745 h 1515745"/>
              <a:gd name="connsiteX4" fmla="*/ 0 w 1006247"/>
              <a:gd name="connsiteY4" fmla="*/ 0 h 151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47" h="1515745">
                <a:moveTo>
                  <a:pt x="0" y="0"/>
                </a:moveTo>
                <a:lnTo>
                  <a:pt x="1006247" y="0"/>
                </a:lnTo>
                <a:lnTo>
                  <a:pt x="1006247" y="1515745"/>
                </a:lnTo>
                <a:lnTo>
                  <a:pt x="0" y="151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GB" sz="1900" kern="1200" dirty="0">
                <a:solidFill>
                  <a:schemeClr val="accent6">
                    <a:lumMod val="50000"/>
                  </a:schemeClr>
                </a:solidFill>
              </a:rPr>
              <a:t>SFIA </a:t>
            </a:r>
            <a:r>
              <a:rPr lang="en-GB" sz="1600" kern="1200" dirty="0">
                <a:solidFill>
                  <a:schemeClr val="accent6">
                    <a:lumMod val="50000"/>
                  </a:schemeClr>
                </a:solidFill>
              </a:rPr>
              <a:t>Launch</a:t>
            </a:r>
            <a:endParaRPr lang="en-GB" sz="1900" kern="1200" dirty="0">
              <a:solidFill>
                <a:schemeClr val="accent6">
                  <a:lumMod val="50000"/>
                </a:schemeClr>
              </a:solidFill>
            </a:endParaRPr>
          </a:p>
        </p:txBody>
      </p:sp>
      <p:sp>
        <p:nvSpPr>
          <p:cNvPr id="12" name="Oval 11">
            <a:extLst>
              <a:ext uri="{FF2B5EF4-FFF2-40B4-BE49-F238E27FC236}">
                <a16:creationId xmlns:a16="http://schemas.microsoft.com/office/drawing/2014/main" id="{4C004208-E689-1988-BC61-1895E6E7DCDF}"/>
              </a:ext>
            </a:extLst>
          </p:cNvPr>
          <p:cNvSpPr/>
          <p:nvPr/>
        </p:nvSpPr>
        <p:spPr>
          <a:xfrm>
            <a:off x="1330724" y="2733119"/>
            <a:ext cx="378936" cy="378936"/>
          </a:xfrm>
          <a:prstGeom prst="ellipse">
            <a:avLst/>
          </a:pr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chemeClr val="accent1">
                  <a:lumMod val="75000"/>
                </a:schemeClr>
              </a:solidFill>
            </a:endParaRPr>
          </a:p>
        </p:txBody>
      </p:sp>
      <p:sp>
        <p:nvSpPr>
          <p:cNvPr id="13" name="Freeform: Shape 12">
            <a:extLst>
              <a:ext uri="{FF2B5EF4-FFF2-40B4-BE49-F238E27FC236}">
                <a16:creationId xmlns:a16="http://schemas.microsoft.com/office/drawing/2014/main" id="{ED4DDE61-2507-5289-6C4C-962546A40CD8}"/>
              </a:ext>
            </a:extLst>
          </p:cNvPr>
          <p:cNvSpPr/>
          <p:nvPr/>
        </p:nvSpPr>
        <p:spPr>
          <a:xfrm>
            <a:off x="2045053" y="3196748"/>
            <a:ext cx="1006247" cy="1515745"/>
          </a:xfrm>
          <a:custGeom>
            <a:avLst/>
            <a:gdLst>
              <a:gd name="connsiteX0" fmla="*/ 0 w 1006247"/>
              <a:gd name="connsiteY0" fmla="*/ 0 h 1515745"/>
              <a:gd name="connsiteX1" fmla="*/ 1006247 w 1006247"/>
              <a:gd name="connsiteY1" fmla="*/ 0 h 1515745"/>
              <a:gd name="connsiteX2" fmla="*/ 1006247 w 1006247"/>
              <a:gd name="connsiteY2" fmla="*/ 1515745 h 1515745"/>
              <a:gd name="connsiteX3" fmla="*/ 0 w 1006247"/>
              <a:gd name="connsiteY3" fmla="*/ 1515745 h 1515745"/>
              <a:gd name="connsiteX4" fmla="*/ 0 w 1006247"/>
              <a:gd name="connsiteY4" fmla="*/ 0 h 151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47" h="1515745">
                <a:moveTo>
                  <a:pt x="0" y="0"/>
                </a:moveTo>
                <a:lnTo>
                  <a:pt x="1006247" y="0"/>
                </a:lnTo>
                <a:lnTo>
                  <a:pt x="1006247" y="1515745"/>
                </a:lnTo>
                <a:lnTo>
                  <a:pt x="0" y="151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GB" sz="1900" kern="1200" dirty="0">
                <a:solidFill>
                  <a:schemeClr val="accent6">
                    <a:lumMod val="50000"/>
                  </a:schemeClr>
                </a:solidFill>
              </a:rPr>
              <a:t>SFIA v2</a:t>
            </a:r>
          </a:p>
        </p:txBody>
      </p:sp>
      <p:sp>
        <p:nvSpPr>
          <p:cNvPr id="14" name="Oval 13">
            <a:extLst>
              <a:ext uri="{FF2B5EF4-FFF2-40B4-BE49-F238E27FC236}">
                <a16:creationId xmlns:a16="http://schemas.microsoft.com/office/drawing/2014/main" id="{371F803D-C3FB-90AA-1F41-133932ACBDFF}"/>
              </a:ext>
            </a:extLst>
          </p:cNvPr>
          <p:cNvSpPr/>
          <p:nvPr/>
        </p:nvSpPr>
        <p:spPr>
          <a:xfrm>
            <a:off x="2387284" y="2733119"/>
            <a:ext cx="378936" cy="378936"/>
          </a:xfrm>
          <a:prstGeom prst="ellipse">
            <a:avLst/>
          </a:pr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chemeClr val="accent1">
                  <a:lumMod val="75000"/>
                </a:schemeClr>
              </a:solidFill>
            </a:endParaRPr>
          </a:p>
        </p:txBody>
      </p:sp>
      <p:sp>
        <p:nvSpPr>
          <p:cNvPr id="15" name="Freeform: Shape 14">
            <a:extLst>
              <a:ext uri="{FF2B5EF4-FFF2-40B4-BE49-F238E27FC236}">
                <a16:creationId xmlns:a16="http://schemas.microsoft.com/office/drawing/2014/main" id="{C97D7C9A-1FA2-3E71-5582-30F353EDB8D0}"/>
              </a:ext>
            </a:extLst>
          </p:cNvPr>
          <p:cNvSpPr/>
          <p:nvPr/>
        </p:nvSpPr>
        <p:spPr>
          <a:xfrm>
            <a:off x="3154384" y="1180306"/>
            <a:ext cx="1006247" cy="1515745"/>
          </a:xfrm>
          <a:custGeom>
            <a:avLst/>
            <a:gdLst>
              <a:gd name="connsiteX0" fmla="*/ 0 w 1006247"/>
              <a:gd name="connsiteY0" fmla="*/ 0 h 1515745"/>
              <a:gd name="connsiteX1" fmla="*/ 1006247 w 1006247"/>
              <a:gd name="connsiteY1" fmla="*/ 0 h 1515745"/>
              <a:gd name="connsiteX2" fmla="*/ 1006247 w 1006247"/>
              <a:gd name="connsiteY2" fmla="*/ 1515745 h 1515745"/>
              <a:gd name="connsiteX3" fmla="*/ 0 w 1006247"/>
              <a:gd name="connsiteY3" fmla="*/ 1515745 h 1515745"/>
              <a:gd name="connsiteX4" fmla="*/ 0 w 1006247"/>
              <a:gd name="connsiteY4" fmla="*/ 0 h 151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47" h="1515745">
                <a:moveTo>
                  <a:pt x="0" y="0"/>
                </a:moveTo>
                <a:lnTo>
                  <a:pt x="1006247" y="0"/>
                </a:lnTo>
                <a:lnTo>
                  <a:pt x="1006247" y="1515745"/>
                </a:lnTo>
                <a:lnTo>
                  <a:pt x="0" y="151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GB" sz="1900" kern="1200" dirty="0">
                <a:solidFill>
                  <a:schemeClr val="accent6">
                    <a:lumMod val="50000"/>
                  </a:schemeClr>
                </a:solidFill>
              </a:rPr>
              <a:t>SFIA v3</a:t>
            </a:r>
          </a:p>
        </p:txBody>
      </p:sp>
      <p:sp>
        <p:nvSpPr>
          <p:cNvPr id="16" name="Oval 15">
            <a:extLst>
              <a:ext uri="{FF2B5EF4-FFF2-40B4-BE49-F238E27FC236}">
                <a16:creationId xmlns:a16="http://schemas.microsoft.com/office/drawing/2014/main" id="{96148D38-93D9-E8BA-141E-108EB9B2F81C}"/>
              </a:ext>
            </a:extLst>
          </p:cNvPr>
          <p:cNvSpPr/>
          <p:nvPr/>
        </p:nvSpPr>
        <p:spPr>
          <a:xfrm>
            <a:off x="3443844" y="2733119"/>
            <a:ext cx="378936" cy="378936"/>
          </a:xfrm>
          <a:prstGeom prst="ellipse">
            <a:avLst/>
          </a:pr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chemeClr val="accent1">
                  <a:lumMod val="75000"/>
                </a:schemeClr>
              </a:solidFill>
            </a:endParaRPr>
          </a:p>
        </p:txBody>
      </p:sp>
      <p:sp>
        <p:nvSpPr>
          <p:cNvPr id="17" name="Freeform: Shape 16">
            <a:extLst>
              <a:ext uri="{FF2B5EF4-FFF2-40B4-BE49-F238E27FC236}">
                <a16:creationId xmlns:a16="http://schemas.microsoft.com/office/drawing/2014/main" id="{1667ABC1-5EB7-CB1B-6F46-76909B327307}"/>
              </a:ext>
            </a:extLst>
          </p:cNvPr>
          <p:cNvSpPr/>
          <p:nvPr/>
        </p:nvSpPr>
        <p:spPr>
          <a:xfrm>
            <a:off x="4158173" y="3196748"/>
            <a:ext cx="1006247" cy="1515745"/>
          </a:xfrm>
          <a:custGeom>
            <a:avLst/>
            <a:gdLst>
              <a:gd name="connsiteX0" fmla="*/ 0 w 1006247"/>
              <a:gd name="connsiteY0" fmla="*/ 0 h 1515745"/>
              <a:gd name="connsiteX1" fmla="*/ 1006247 w 1006247"/>
              <a:gd name="connsiteY1" fmla="*/ 0 h 1515745"/>
              <a:gd name="connsiteX2" fmla="*/ 1006247 w 1006247"/>
              <a:gd name="connsiteY2" fmla="*/ 1515745 h 1515745"/>
              <a:gd name="connsiteX3" fmla="*/ 0 w 1006247"/>
              <a:gd name="connsiteY3" fmla="*/ 1515745 h 1515745"/>
              <a:gd name="connsiteX4" fmla="*/ 0 w 1006247"/>
              <a:gd name="connsiteY4" fmla="*/ 0 h 151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47" h="1515745">
                <a:moveTo>
                  <a:pt x="0" y="0"/>
                </a:moveTo>
                <a:lnTo>
                  <a:pt x="1006247" y="0"/>
                </a:lnTo>
                <a:lnTo>
                  <a:pt x="1006247" y="1515745"/>
                </a:lnTo>
                <a:lnTo>
                  <a:pt x="0" y="151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GB" sz="1900" kern="1200" dirty="0">
                <a:solidFill>
                  <a:schemeClr val="accent6">
                    <a:lumMod val="50000"/>
                  </a:schemeClr>
                </a:solidFill>
              </a:rPr>
              <a:t>SFIA v4</a:t>
            </a:r>
          </a:p>
        </p:txBody>
      </p:sp>
      <p:sp>
        <p:nvSpPr>
          <p:cNvPr id="18" name="Oval 17">
            <a:extLst>
              <a:ext uri="{FF2B5EF4-FFF2-40B4-BE49-F238E27FC236}">
                <a16:creationId xmlns:a16="http://schemas.microsoft.com/office/drawing/2014/main" id="{F2152D10-F6E9-78AC-03C9-F8808A45C1F2}"/>
              </a:ext>
            </a:extLst>
          </p:cNvPr>
          <p:cNvSpPr/>
          <p:nvPr/>
        </p:nvSpPr>
        <p:spPr>
          <a:xfrm>
            <a:off x="4500404" y="2733119"/>
            <a:ext cx="378936" cy="378936"/>
          </a:xfrm>
          <a:prstGeom prst="ellipse">
            <a:avLst/>
          </a:pr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chemeClr val="accent1">
                  <a:lumMod val="75000"/>
                </a:schemeClr>
              </a:solidFill>
            </a:endParaRPr>
          </a:p>
        </p:txBody>
      </p:sp>
      <p:sp>
        <p:nvSpPr>
          <p:cNvPr id="19" name="Freeform: Shape 18">
            <a:extLst>
              <a:ext uri="{FF2B5EF4-FFF2-40B4-BE49-F238E27FC236}">
                <a16:creationId xmlns:a16="http://schemas.microsoft.com/office/drawing/2014/main" id="{BABA532E-6812-75DD-2F5E-922A36F79C20}"/>
              </a:ext>
            </a:extLst>
          </p:cNvPr>
          <p:cNvSpPr/>
          <p:nvPr/>
        </p:nvSpPr>
        <p:spPr>
          <a:xfrm>
            <a:off x="5267504" y="1180306"/>
            <a:ext cx="1006247" cy="1515745"/>
          </a:xfrm>
          <a:custGeom>
            <a:avLst/>
            <a:gdLst>
              <a:gd name="connsiteX0" fmla="*/ 0 w 1006247"/>
              <a:gd name="connsiteY0" fmla="*/ 0 h 1515745"/>
              <a:gd name="connsiteX1" fmla="*/ 1006247 w 1006247"/>
              <a:gd name="connsiteY1" fmla="*/ 0 h 1515745"/>
              <a:gd name="connsiteX2" fmla="*/ 1006247 w 1006247"/>
              <a:gd name="connsiteY2" fmla="*/ 1515745 h 1515745"/>
              <a:gd name="connsiteX3" fmla="*/ 0 w 1006247"/>
              <a:gd name="connsiteY3" fmla="*/ 1515745 h 1515745"/>
              <a:gd name="connsiteX4" fmla="*/ 0 w 1006247"/>
              <a:gd name="connsiteY4" fmla="*/ 0 h 151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47" h="1515745">
                <a:moveTo>
                  <a:pt x="0" y="0"/>
                </a:moveTo>
                <a:lnTo>
                  <a:pt x="1006247" y="0"/>
                </a:lnTo>
                <a:lnTo>
                  <a:pt x="1006247" y="1515745"/>
                </a:lnTo>
                <a:lnTo>
                  <a:pt x="0" y="151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GB" sz="1900" kern="1200" dirty="0">
                <a:solidFill>
                  <a:schemeClr val="accent6">
                    <a:lumMod val="50000"/>
                  </a:schemeClr>
                </a:solidFill>
              </a:rPr>
              <a:t>SFIA v5</a:t>
            </a:r>
          </a:p>
        </p:txBody>
      </p:sp>
      <p:sp>
        <p:nvSpPr>
          <p:cNvPr id="20" name="Oval 19">
            <a:extLst>
              <a:ext uri="{FF2B5EF4-FFF2-40B4-BE49-F238E27FC236}">
                <a16:creationId xmlns:a16="http://schemas.microsoft.com/office/drawing/2014/main" id="{0EDBD473-D19B-73EA-80C5-F98C4DFD72B8}"/>
              </a:ext>
            </a:extLst>
          </p:cNvPr>
          <p:cNvSpPr/>
          <p:nvPr/>
        </p:nvSpPr>
        <p:spPr>
          <a:xfrm>
            <a:off x="5556963" y="2733119"/>
            <a:ext cx="378936" cy="378936"/>
          </a:xfrm>
          <a:prstGeom prst="ellipse">
            <a:avLst/>
          </a:pr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chemeClr val="accent1">
                  <a:lumMod val="75000"/>
                </a:schemeClr>
              </a:solidFill>
            </a:endParaRPr>
          </a:p>
        </p:txBody>
      </p:sp>
      <p:sp>
        <p:nvSpPr>
          <p:cNvPr id="21" name="Freeform: Shape 20">
            <a:extLst>
              <a:ext uri="{FF2B5EF4-FFF2-40B4-BE49-F238E27FC236}">
                <a16:creationId xmlns:a16="http://schemas.microsoft.com/office/drawing/2014/main" id="{4EB8BB4C-7410-C61C-89CE-30E53CAEE883}"/>
              </a:ext>
            </a:extLst>
          </p:cNvPr>
          <p:cNvSpPr/>
          <p:nvPr/>
        </p:nvSpPr>
        <p:spPr>
          <a:xfrm>
            <a:off x="6271293" y="3196748"/>
            <a:ext cx="1006247" cy="1515745"/>
          </a:xfrm>
          <a:custGeom>
            <a:avLst/>
            <a:gdLst>
              <a:gd name="connsiteX0" fmla="*/ 0 w 1006247"/>
              <a:gd name="connsiteY0" fmla="*/ 0 h 1515745"/>
              <a:gd name="connsiteX1" fmla="*/ 1006247 w 1006247"/>
              <a:gd name="connsiteY1" fmla="*/ 0 h 1515745"/>
              <a:gd name="connsiteX2" fmla="*/ 1006247 w 1006247"/>
              <a:gd name="connsiteY2" fmla="*/ 1515745 h 1515745"/>
              <a:gd name="connsiteX3" fmla="*/ 0 w 1006247"/>
              <a:gd name="connsiteY3" fmla="*/ 1515745 h 1515745"/>
              <a:gd name="connsiteX4" fmla="*/ 0 w 1006247"/>
              <a:gd name="connsiteY4" fmla="*/ 0 h 151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47" h="1515745">
                <a:moveTo>
                  <a:pt x="0" y="0"/>
                </a:moveTo>
                <a:lnTo>
                  <a:pt x="1006247" y="0"/>
                </a:lnTo>
                <a:lnTo>
                  <a:pt x="1006247" y="1515745"/>
                </a:lnTo>
                <a:lnTo>
                  <a:pt x="0" y="151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GB" sz="1900" kern="1200" dirty="0">
                <a:solidFill>
                  <a:schemeClr val="accent6">
                    <a:lumMod val="50000"/>
                  </a:schemeClr>
                </a:solidFill>
              </a:rPr>
              <a:t>SFIA v6</a:t>
            </a:r>
          </a:p>
        </p:txBody>
      </p:sp>
      <p:sp>
        <p:nvSpPr>
          <p:cNvPr id="22" name="Oval 21">
            <a:extLst>
              <a:ext uri="{FF2B5EF4-FFF2-40B4-BE49-F238E27FC236}">
                <a16:creationId xmlns:a16="http://schemas.microsoft.com/office/drawing/2014/main" id="{DF08F8B1-B7C7-D0DB-0978-146CDDF5BAFB}"/>
              </a:ext>
            </a:extLst>
          </p:cNvPr>
          <p:cNvSpPr/>
          <p:nvPr/>
        </p:nvSpPr>
        <p:spPr>
          <a:xfrm>
            <a:off x="6613523" y="2733119"/>
            <a:ext cx="378936" cy="378936"/>
          </a:xfrm>
          <a:prstGeom prst="ellipse">
            <a:avLst/>
          </a:pr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chemeClr val="accent1">
                  <a:lumMod val="75000"/>
                </a:schemeClr>
              </a:solidFill>
            </a:endParaRPr>
          </a:p>
        </p:txBody>
      </p:sp>
      <p:sp>
        <p:nvSpPr>
          <p:cNvPr id="23" name="Freeform: Shape 22">
            <a:extLst>
              <a:ext uri="{FF2B5EF4-FFF2-40B4-BE49-F238E27FC236}">
                <a16:creationId xmlns:a16="http://schemas.microsoft.com/office/drawing/2014/main" id="{4D1544C9-23AA-7565-04E8-7C29D99C1702}"/>
              </a:ext>
            </a:extLst>
          </p:cNvPr>
          <p:cNvSpPr/>
          <p:nvPr/>
        </p:nvSpPr>
        <p:spPr>
          <a:xfrm>
            <a:off x="7380623" y="1180306"/>
            <a:ext cx="1006247" cy="1515745"/>
          </a:xfrm>
          <a:custGeom>
            <a:avLst/>
            <a:gdLst>
              <a:gd name="connsiteX0" fmla="*/ 0 w 1006247"/>
              <a:gd name="connsiteY0" fmla="*/ 0 h 1515745"/>
              <a:gd name="connsiteX1" fmla="*/ 1006247 w 1006247"/>
              <a:gd name="connsiteY1" fmla="*/ 0 h 1515745"/>
              <a:gd name="connsiteX2" fmla="*/ 1006247 w 1006247"/>
              <a:gd name="connsiteY2" fmla="*/ 1515745 h 1515745"/>
              <a:gd name="connsiteX3" fmla="*/ 0 w 1006247"/>
              <a:gd name="connsiteY3" fmla="*/ 1515745 h 1515745"/>
              <a:gd name="connsiteX4" fmla="*/ 0 w 1006247"/>
              <a:gd name="connsiteY4" fmla="*/ 0 h 151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47" h="1515745">
                <a:moveTo>
                  <a:pt x="0" y="0"/>
                </a:moveTo>
                <a:lnTo>
                  <a:pt x="1006247" y="0"/>
                </a:lnTo>
                <a:lnTo>
                  <a:pt x="1006247" y="1515745"/>
                </a:lnTo>
                <a:lnTo>
                  <a:pt x="0" y="151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GB" sz="1900" kern="1200" dirty="0">
                <a:solidFill>
                  <a:schemeClr val="accent6">
                    <a:lumMod val="50000"/>
                  </a:schemeClr>
                </a:solidFill>
              </a:rPr>
              <a:t>SFIA v7</a:t>
            </a:r>
          </a:p>
        </p:txBody>
      </p:sp>
      <p:sp>
        <p:nvSpPr>
          <p:cNvPr id="24" name="Oval 23">
            <a:extLst>
              <a:ext uri="{FF2B5EF4-FFF2-40B4-BE49-F238E27FC236}">
                <a16:creationId xmlns:a16="http://schemas.microsoft.com/office/drawing/2014/main" id="{A3191F8A-36BF-EC98-FCB3-F959231A40DD}"/>
              </a:ext>
            </a:extLst>
          </p:cNvPr>
          <p:cNvSpPr/>
          <p:nvPr/>
        </p:nvSpPr>
        <p:spPr>
          <a:xfrm>
            <a:off x="7641508" y="2733119"/>
            <a:ext cx="378936" cy="378936"/>
          </a:xfrm>
          <a:prstGeom prst="ellipse">
            <a:avLst/>
          </a:pr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chemeClr val="accent1">
                  <a:lumMod val="75000"/>
                </a:schemeClr>
              </a:solidFill>
            </a:endParaRPr>
          </a:p>
        </p:txBody>
      </p:sp>
      <p:sp>
        <p:nvSpPr>
          <p:cNvPr id="25" name="Freeform: Shape 24">
            <a:extLst>
              <a:ext uri="{FF2B5EF4-FFF2-40B4-BE49-F238E27FC236}">
                <a16:creationId xmlns:a16="http://schemas.microsoft.com/office/drawing/2014/main" id="{CF56E875-2E18-4B7E-933D-4EDEC211EA1A}"/>
              </a:ext>
            </a:extLst>
          </p:cNvPr>
          <p:cNvSpPr/>
          <p:nvPr/>
        </p:nvSpPr>
        <p:spPr>
          <a:xfrm>
            <a:off x="8384412" y="3196748"/>
            <a:ext cx="1006247" cy="1515745"/>
          </a:xfrm>
          <a:custGeom>
            <a:avLst/>
            <a:gdLst>
              <a:gd name="connsiteX0" fmla="*/ 0 w 1006247"/>
              <a:gd name="connsiteY0" fmla="*/ 0 h 1515745"/>
              <a:gd name="connsiteX1" fmla="*/ 1006247 w 1006247"/>
              <a:gd name="connsiteY1" fmla="*/ 0 h 1515745"/>
              <a:gd name="connsiteX2" fmla="*/ 1006247 w 1006247"/>
              <a:gd name="connsiteY2" fmla="*/ 1515745 h 1515745"/>
              <a:gd name="connsiteX3" fmla="*/ 0 w 1006247"/>
              <a:gd name="connsiteY3" fmla="*/ 1515745 h 1515745"/>
              <a:gd name="connsiteX4" fmla="*/ 0 w 1006247"/>
              <a:gd name="connsiteY4" fmla="*/ 0 h 151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47" h="1515745">
                <a:moveTo>
                  <a:pt x="0" y="0"/>
                </a:moveTo>
                <a:lnTo>
                  <a:pt x="1006247" y="0"/>
                </a:lnTo>
                <a:lnTo>
                  <a:pt x="1006247" y="1515745"/>
                </a:lnTo>
                <a:lnTo>
                  <a:pt x="0" y="151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GB" sz="1900" kern="1200" dirty="0">
                <a:solidFill>
                  <a:schemeClr val="accent6">
                    <a:lumMod val="50000"/>
                  </a:schemeClr>
                </a:solidFill>
              </a:rPr>
              <a:t>SFIA v8</a:t>
            </a:r>
          </a:p>
        </p:txBody>
      </p:sp>
      <p:sp>
        <p:nvSpPr>
          <p:cNvPr id="26" name="Oval 25">
            <a:extLst>
              <a:ext uri="{FF2B5EF4-FFF2-40B4-BE49-F238E27FC236}">
                <a16:creationId xmlns:a16="http://schemas.microsoft.com/office/drawing/2014/main" id="{6078E311-30B4-F8CB-4BE1-B9EB251D251A}"/>
              </a:ext>
            </a:extLst>
          </p:cNvPr>
          <p:cNvSpPr/>
          <p:nvPr/>
        </p:nvSpPr>
        <p:spPr>
          <a:xfrm>
            <a:off x="8698068" y="2733119"/>
            <a:ext cx="378936" cy="378936"/>
          </a:xfrm>
          <a:prstGeom prst="ellipse">
            <a:avLst/>
          </a:pr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chemeClr val="accent1">
                  <a:lumMod val="75000"/>
                </a:schemeClr>
              </a:solidFill>
            </a:endParaRPr>
          </a:p>
        </p:txBody>
      </p:sp>
      <p:sp>
        <p:nvSpPr>
          <p:cNvPr id="27" name="Freeform: Shape 26">
            <a:extLst>
              <a:ext uri="{FF2B5EF4-FFF2-40B4-BE49-F238E27FC236}">
                <a16:creationId xmlns:a16="http://schemas.microsoft.com/office/drawing/2014/main" id="{2B72D72A-F3B2-A4C9-2389-C6D92F5934B3}"/>
              </a:ext>
            </a:extLst>
          </p:cNvPr>
          <p:cNvSpPr/>
          <p:nvPr/>
        </p:nvSpPr>
        <p:spPr>
          <a:xfrm>
            <a:off x="9440972" y="1180306"/>
            <a:ext cx="1006247" cy="1515745"/>
          </a:xfrm>
          <a:custGeom>
            <a:avLst/>
            <a:gdLst>
              <a:gd name="connsiteX0" fmla="*/ 0 w 1006247"/>
              <a:gd name="connsiteY0" fmla="*/ 0 h 1515745"/>
              <a:gd name="connsiteX1" fmla="*/ 1006247 w 1006247"/>
              <a:gd name="connsiteY1" fmla="*/ 0 h 1515745"/>
              <a:gd name="connsiteX2" fmla="*/ 1006247 w 1006247"/>
              <a:gd name="connsiteY2" fmla="*/ 1515745 h 1515745"/>
              <a:gd name="connsiteX3" fmla="*/ 0 w 1006247"/>
              <a:gd name="connsiteY3" fmla="*/ 1515745 h 1515745"/>
              <a:gd name="connsiteX4" fmla="*/ 0 w 1006247"/>
              <a:gd name="connsiteY4" fmla="*/ 0 h 1515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47" h="1515745">
                <a:moveTo>
                  <a:pt x="0" y="0"/>
                </a:moveTo>
                <a:lnTo>
                  <a:pt x="1006247" y="0"/>
                </a:lnTo>
                <a:lnTo>
                  <a:pt x="1006247" y="1515745"/>
                </a:lnTo>
                <a:lnTo>
                  <a:pt x="0" y="15157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GB" sz="1900" kern="1200" dirty="0">
                <a:solidFill>
                  <a:schemeClr val="accent6">
                    <a:lumMod val="50000"/>
                  </a:schemeClr>
                </a:solidFill>
              </a:rPr>
              <a:t>SFIA v9</a:t>
            </a:r>
          </a:p>
        </p:txBody>
      </p:sp>
      <p:sp>
        <p:nvSpPr>
          <p:cNvPr id="28" name="Oval 27">
            <a:extLst>
              <a:ext uri="{FF2B5EF4-FFF2-40B4-BE49-F238E27FC236}">
                <a16:creationId xmlns:a16="http://schemas.microsoft.com/office/drawing/2014/main" id="{B074C6A4-35FE-8FCA-0549-212277D9D4C1}"/>
              </a:ext>
            </a:extLst>
          </p:cNvPr>
          <p:cNvSpPr/>
          <p:nvPr/>
        </p:nvSpPr>
        <p:spPr>
          <a:xfrm>
            <a:off x="9754628" y="2733119"/>
            <a:ext cx="378936" cy="378936"/>
          </a:xfrm>
          <a:prstGeom prst="ellipse">
            <a:avLst/>
          </a:pr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chemeClr val="accent1">
                  <a:lumMod val="75000"/>
                </a:schemeClr>
              </a:solidFill>
            </a:endParaRPr>
          </a:p>
        </p:txBody>
      </p:sp>
      <p:sp>
        <p:nvSpPr>
          <p:cNvPr id="6" name="TextBox 5">
            <a:extLst>
              <a:ext uri="{FF2B5EF4-FFF2-40B4-BE49-F238E27FC236}">
                <a16:creationId xmlns:a16="http://schemas.microsoft.com/office/drawing/2014/main" id="{5151C608-DA4B-559A-1DA5-31D320CCC62F}"/>
              </a:ext>
            </a:extLst>
          </p:cNvPr>
          <p:cNvSpPr txBox="1"/>
          <p:nvPr/>
        </p:nvSpPr>
        <p:spPr>
          <a:xfrm>
            <a:off x="1066799" y="4286361"/>
            <a:ext cx="10220325" cy="2246769"/>
          </a:xfrm>
          <a:prstGeom prst="rect">
            <a:avLst/>
          </a:prstGeom>
          <a:noFill/>
        </p:spPr>
        <p:txBody>
          <a:bodyPr wrap="square">
            <a:spAutoFit/>
          </a:bodyPr>
          <a:lstStyle/>
          <a:p>
            <a:pPr algn="ctr">
              <a:spcAft>
                <a:spcPts val="600"/>
              </a:spcAft>
            </a:pPr>
            <a:r>
              <a:rPr lang="en-US" sz="2000" b="1" dirty="0">
                <a:latin typeface="Aptos" panose="020B0004020202020204" pitchFamily="34" charset="0"/>
              </a:rPr>
              <a:t>Field-tested approach over 20+ years</a:t>
            </a:r>
            <a:r>
              <a:rPr lang="en-US" sz="2000" dirty="0">
                <a:latin typeface="Aptos" panose="020B0004020202020204" pitchFamily="34" charset="0"/>
              </a:rPr>
              <a:t>: Used by practitioners, not a theoretical model</a:t>
            </a:r>
          </a:p>
          <a:p>
            <a:pPr algn="ctr">
              <a:spcAft>
                <a:spcPts val="600"/>
              </a:spcAft>
            </a:pPr>
            <a:r>
              <a:rPr lang="en-US" sz="2000" b="1" dirty="0">
                <a:latin typeface="Aptos" panose="020B0004020202020204" pitchFamily="34" charset="0"/>
              </a:rPr>
              <a:t>Established update process</a:t>
            </a:r>
            <a:r>
              <a:rPr lang="en-US" sz="2000" dirty="0">
                <a:latin typeface="Aptos" panose="020B0004020202020204" pitchFamily="34" charset="0"/>
              </a:rPr>
              <a:t>: Regular revisions with contributors, design authority, beta testing, structured releases and translations</a:t>
            </a:r>
          </a:p>
          <a:p>
            <a:pPr algn="ctr">
              <a:spcAft>
                <a:spcPts val="600"/>
              </a:spcAft>
            </a:pPr>
            <a:r>
              <a:rPr lang="en-US" sz="2000" b="1" dirty="0">
                <a:latin typeface="Aptos" panose="020B0004020202020204" pitchFamily="34" charset="0"/>
              </a:rPr>
              <a:t>Global adoption: </a:t>
            </a:r>
            <a:r>
              <a:rPr lang="en-US" sz="2000" dirty="0">
                <a:latin typeface="Aptos" panose="020B0004020202020204" pitchFamily="34" charset="0"/>
              </a:rPr>
              <a:t>Across government, corporate, and education sectors in 12 languages</a:t>
            </a:r>
          </a:p>
          <a:p>
            <a:pPr algn="ctr">
              <a:spcAft>
                <a:spcPts val="600"/>
              </a:spcAft>
            </a:pPr>
            <a:r>
              <a:rPr lang="en-US" sz="2000" b="1" dirty="0">
                <a:latin typeface="Aptos" panose="020B0004020202020204" pitchFamily="34" charset="0"/>
              </a:rPr>
              <a:t>Expanding resources over time: </a:t>
            </a:r>
            <a:r>
              <a:rPr lang="en-US" sz="2000" dirty="0">
                <a:latin typeface="Aptos" panose="020B0004020202020204" pitchFamily="34" charset="0"/>
              </a:rPr>
              <a:t>Growing guidance materials and industry partnerships</a:t>
            </a:r>
          </a:p>
          <a:p>
            <a:pPr algn="ctr">
              <a:spcAft>
                <a:spcPts val="600"/>
              </a:spcAft>
            </a:pPr>
            <a:r>
              <a:rPr lang="en-US" sz="2000" b="1" dirty="0">
                <a:latin typeface="Aptos" panose="020B0004020202020204" pitchFamily="34" charset="0"/>
              </a:rPr>
              <a:t>Organic growth: </a:t>
            </a:r>
            <a:r>
              <a:rPr lang="en-US" sz="2000" dirty="0">
                <a:latin typeface="Aptos" panose="020B0004020202020204" pitchFamily="34" charset="0"/>
              </a:rPr>
              <a:t>Primarily spread through word-of-mouth success</a:t>
            </a:r>
            <a:endParaRPr lang="en-GB" sz="2000" dirty="0">
              <a:latin typeface="Aptos" panose="020B0004020202020204" pitchFamily="34" charset="0"/>
            </a:endParaRPr>
          </a:p>
        </p:txBody>
      </p:sp>
      <p:sp>
        <p:nvSpPr>
          <p:cNvPr id="7" name="Wave 6">
            <a:extLst>
              <a:ext uri="{FF2B5EF4-FFF2-40B4-BE49-F238E27FC236}">
                <a16:creationId xmlns:a16="http://schemas.microsoft.com/office/drawing/2014/main" id="{D4EEA919-DB1A-F29D-777E-02E830A09286}"/>
              </a:ext>
            </a:extLst>
          </p:cNvPr>
          <p:cNvSpPr/>
          <p:nvPr/>
        </p:nvSpPr>
        <p:spPr>
          <a:xfrm>
            <a:off x="1139192" y="1332706"/>
            <a:ext cx="934436" cy="610997"/>
          </a:xfrm>
          <a:prstGeom prst="wav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75000"/>
                  </a:schemeClr>
                </a:solidFill>
              </a:rPr>
              <a:t>2000</a:t>
            </a:r>
          </a:p>
        </p:txBody>
      </p:sp>
      <p:sp>
        <p:nvSpPr>
          <p:cNvPr id="8" name="Wave 7">
            <a:extLst>
              <a:ext uri="{FF2B5EF4-FFF2-40B4-BE49-F238E27FC236}">
                <a16:creationId xmlns:a16="http://schemas.microsoft.com/office/drawing/2014/main" id="{10A15BBF-1A02-00BE-82DA-3BE629D01260}"/>
              </a:ext>
            </a:extLst>
          </p:cNvPr>
          <p:cNvSpPr/>
          <p:nvPr/>
        </p:nvSpPr>
        <p:spPr>
          <a:xfrm>
            <a:off x="9534525" y="1332706"/>
            <a:ext cx="934436" cy="610997"/>
          </a:xfrm>
          <a:prstGeom prst="wav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75000"/>
                  </a:schemeClr>
                </a:solidFill>
              </a:rPr>
              <a:t>2024</a:t>
            </a:r>
          </a:p>
        </p:txBody>
      </p:sp>
    </p:spTree>
    <p:extLst>
      <p:ext uri="{BB962C8B-B14F-4D97-AF65-F5344CB8AC3E}">
        <p14:creationId xmlns:p14="http://schemas.microsoft.com/office/powerpoint/2010/main" val="61930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P spid="21" grpId="0"/>
      <p:bldP spid="23" grpId="0"/>
      <p:bldP spid="25" grpId="0"/>
      <p:bldP spid="27"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099AB-2A66-7F5E-4C99-4577EFCC2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049A5-47E2-ABE8-0461-C789F9BF53D8}"/>
              </a:ext>
            </a:extLst>
          </p:cNvPr>
          <p:cNvSpPr>
            <a:spLocks noGrp="1"/>
          </p:cNvSpPr>
          <p:nvPr>
            <p:ph type="title"/>
          </p:nvPr>
        </p:nvSpPr>
        <p:spPr/>
        <p:txBody>
          <a:bodyPr>
            <a:normAutofit/>
          </a:bodyPr>
          <a:lstStyle/>
          <a:p>
            <a:r>
              <a:rPr lang="en-US" dirty="0"/>
              <a:t>Evolving the SWEBOK / SFIA mapping</a:t>
            </a:r>
            <a:endParaRPr lang="en-GB" dirty="0"/>
          </a:p>
        </p:txBody>
      </p:sp>
      <p:sp>
        <p:nvSpPr>
          <p:cNvPr id="5" name="Arrow: Notched Right 4">
            <a:extLst>
              <a:ext uri="{FF2B5EF4-FFF2-40B4-BE49-F238E27FC236}">
                <a16:creationId xmlns:a16="http://schemas.microsoft.com/office/drawing/2014/main" id="{2E52A5CF-3614-0FE7-CE90-C0184648BA46}"/>
              </a:ext>
            </a:extLst>
          </p:cNvPr>
          <p:cNvSpPr/>
          <p:nvPr/>
        </p:nvSpPr>
        <p:spPr>
          <a:xfrm>
            <a:off x="838200" y="3131026"/>
            <a:ext cx="10638822" cy="1740535"/>
          </a:xfrm>
          <a:prstGeom prst="notchedRightArrow">
            <a:avLst/>
          </a:prstGeom>
          <a:ln>
            <a:solidFill>
              <a:schemeClr val="accent3"/>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74381205-FD69-516A-281A-3F0D3EEE8394}"/>
              </a:ext>
            </a:extLst>
          </p:cNvPr>
          <p:cNvSpPr/>
          <p:nvPr/>
        </p:nvSpPr>
        <p:spPr>
          <a:xfrm>
            <a:off x="714978" y="1803591"/>
            <a:ext cx="1380522" cy="1740535"/>
          </a:xfrm>
          <a:custGeom>
            <a:avLst/>
            <a:gdLst>
              <a:gd name="connsiteX0" fmla="*/ 0 w 1133328"/>
              <a:gd name="connsiteY0" fmla="*/ 0 h 1740535"/>
              <a:gd name="connsiteX1" fmla="*/ 1133328 w 1133328"/>
              <a:gd name="connsiteY1" fmla="*/ 0 h 1740535"/>
              <a:gd name="connsiteX2" fmla="*/ 1133328 w 1133328"/>
              <a:gd name="connsiteY2" fmla="*/ 1740535 h 1740535"/>
              <a:gd name="connsiteX3" fmla="*/ 0 w 1133328"/>
              <a:gd name="connsiteY3" fmla="*/ 1740535 h 1740535"/>
              <a:gd name="connsiteX4" fmla="*/ 0 w 1133328"/>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328" h="1740535">
                <a:moveTo>
                  <a:pt x="0" y="0"/>
                </a:moveTo>
                <a:lnTo>
                  <a:pt x="1133328" y="0"/>
                </a:lnTo>
                <a:lnTo>
                  <a:pt x="1133328" y="1740535"/>
                </a:lnTo>
                <a:lnTo>
                  <a:pt x="0" y="1740535"/>
                </a:lnTo>
                <a:lnTo>
                  <a:pt x="0" y="0"/>
                </a:lnTo>
                <a:close/>
              </a:path>
            </a:pathLst>
          </a:custGeom>
          <a:solidFill>
            <a:srgbClr val="FEF8CD"/>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1">
            <a:noAutofit/>
          </a:bodyPr>
          <a:lstStyle/>
          <a:p>
            <a:pPr marL="0" lvl="0" indent="0" algn="ctr" defTabSz="533400">
              <a:lnSpc>
                <a:spcPct val="90000"/>
              </a:lnSpc>
              <a:spcBef>
                <a:spcPct val="0"/>
              </a:spcBef>
              <a:spcAft>
                <a:spcPct val="35000"/>
              </a:spcAft>
              <a:buNone/>
            </a:pPr>
            <a:r>
              <a:rPr lang="en-GB" sz="1200" b="1" kern="1200" dirty="0">
                <a:solidFill>
                  <a:srgbClr val="C00000"/>
                </a:solidFill>
                <a:latin typeface="+mn-lt"/>
              </a:rPr>
              <a:t>2012</a:t>
            </a:r>
          </a:p>
          <a:p>
            <a:pPr marL="0" lvl="1" algn="ctr" defTabSz="533400">
              <a:lnSpc>
                <a:spcPct val="90000"/>
              </a:lnSpc>
              <a:spcBef>
                <a:spcPct val="0"/>
              </a:spcBef>
              <a:spcAft>
                <a:spcPct val="15000"/>
              </a:spcAft>
            </a:pPr>
            <a:r>
              <a:rPr lang="en-US" sz="1200" kern="1200" dirty="0">
                <a:solidFill>
                  <a:schemeClr val="tx1"/>
                </a:solidFill>
                <a:latin typeface="+mn-lt"/>
              </a:rPr>
              <a:t>Initial partnership – IEEE-CS &amp; SFIA Foundation</a:t>
            </a:r>
            <a:endParaRPr lang="en-GB" sz="1200" kern="1200" dirty="0">
              <a:solidFill>
                <a:schemeClr val="tx1"/>
              </a:solidFill>
              <a:latin typeface="+mn-lt"/>
            </a:endParaRPr>
          </a:p>
        </p:txBody>
      </p:sp>
      <p:sp>
        <p:nvSpPr>
          <p:cNvPr id="7" name="Oval 6">
            <a:extLst>
              <a:ext uri="{FF2B5EF4-FFF2-40B4-BE49-F238E27FC236}">
                <a16:creationId xmlns:a16="http://schemas.microsoft.com/office/drawing/2014/main" id="{57948CC3-C093-5ADE-16E6-70A17B71C776}"/>
              </a:ext>
            </a:extLst>
          </p:cNvPr>
          <p:cNvSpPr/>
          <p:nvPr/>
        </p:nvSpPr>
        <p:spPr>
          <a:xfrm>
            <a:off x="1187672" y="3783727"/>
            <a:ext cx="435133" cy="4351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Freeform: Shape 7">
            <a:extLst>
              <a:ext uri="{FF2B5EF4-FFF2-40B4-BE49-F238E27FC236}">
                <a16:creationId xmlns:a16="http://schemas.microsoft.com/office/drawing/2014/main" id="{4B246CBB-E65A-9584-E40D-210E5900A1B5}"/>
              </a:ext>
            </a:extLst>
          </p:cNvPr>
          <p:cNvSpPr/>
          <p:nvPr/>
        </p:nvSpPr>
        <p:spPr>
          <a:xfrm>
            <a:off x="1622806" y="4436427"/>
            <a:ext cx="1754126" cy="1740535"/>
          </a:xfrm>
          <a:custGeom>
            <a:avLst/>
            <a:gdLst>
              <a:gd name="connsiteX0" fmla="*/ 0 w 1133328"/>
              <a:gd name="connsiteY0" fmla="*/ 0 h 1740535"/>
              <a:gd name="connsiteX1" fmla="*/ 1133328 w 1133328"/>
              <a:gd name="connsiteY1" fmla="*/ 0 h 1740535"/>
              <a:gd name="connsiteX2" fmla="*/ 1133328 w 1133328"/>
              <a:gd name="connsiteY2" fmla="*/ 1740535 h 1740535"/>
              <a:gd name="connsiteX3" fmla="*/ 0 w 1133328"/>
              <a:gd name="connsiteY3" fmla="*/ 1740535 h 1740535"/>
              <a:gd name="connsiteX4" fmla="*/ 0 w 1133328"/>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328" h="1740535">
                <a:moveTo>
                  <a:pt x="0" y="0"/>
                </a:moveTo>
                <a:lnTo>
                  <a:pt x="1133328" y="0"/>
                </a:lnTo>
                <a:lnTo>
                  <a:pt x="1133328"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marL="0" lvl="0" indent="0" algn="ctr" defTabSz="533400">
              <a:lnSpc>
                <a:spcPct val="90000"/>
              </a:lnSpc>
              <a:spcBef>
                <a:spcPct val="0"/>
              </a:spcBef>
              <a:spcAft>
                <a:spcPct val="35000"/>
              </a:spcAft>
              <a:buNone/>
            </a:pPr>
            <a:r>
              <a:rPr lang="en-GB" sz="1200" b="1" kern="1200" dirty="0">
                <a:solidFill>
                  <a:srgbClr val="C00000"/>
                </a:solidFill>
                <a:latin typeface="+mn-lt"/>
              </a:rPr>
              <a:t>2014</a:t>
            </a:r>
          </a:p>
          <a:p>
            <a:pPr marL="0" lvl="1" algn="ctr" defTabSz="533400">
              <a:lnSpc>
                <a:spcPct val="90000"/>
              </a:lnSpc>
              <a:spcBef>
                <a:spcPct val="0"/>
              </a:spcBef>
              <a:spcAft>
                <a:spcPct val="15000"/>
              </a:spcAft>
            </a:pPr>
            <a:r>
              <a:rPr lang="en-US" sz="1200" kern="1200" dirty="0">
                <a:latin typeface="+mn-lt"/>
              </a:rPr>
              <a:t>Mapping SFIA v5 to SWECOM skill areas and SWECOM levels</a:t>
            </a:r>
            <a:endParaRPr lang="en-GB" sz="1200" kern="1200" dirty="0">
              <a:latin typeface="+mn-lt"/>
            </a:endParaRPr>
          </a:p>
        </p:txBody>
      </p:sp>
      <p:sp>
        <p:nvSpPr>
          <p:cNvPr id="9" name="Oval 8">
            <a:extLst>
              <a:ext uri="{FF2B5EF4-FFF2-40B4-BE49-F238E27FC236}">
                <a16:creationId xmlns:a16="http://schemas.microsoft.com/office/drawing/2014/main" id="{DEAE65D6-FA47-3CE6-E353-DEF98C74424D}"/>
              </a:ext>
            </a:extLst>
          </p:cNvPr>
          <p:cNvSpPr/>
          <p:nvPr/>
        </p:nvSpPr>
        <p:spPr>
          <a:xfrm>
            <a:off x="2377667" y="3783727"/>
            <a:ext cx="435133" cy="4351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0" name="Freeform: Shape 9">
            <a:extLst>
              <a:ext uri="{FF2B5EF4-FFF2-40B4-BE49-F238E27FC236}">
                <a16:creationId xmlns:a16="http://schemas.microsoft.com/office/drawing/2014/main" id="{CC42B3AA-603B-4C84-9105-DA402D660F7A}"/>
              </a:ext>
            </a:extLst>
          </p:cNvPr>
          <p:cNvSpPr/>
          <p:nvPr/>
        </p:nvSpPr>
        <p:spPr>
          <a:xfrm>
            <a:off x="2661030" y="1825625"/>
            <a:ext cx="1842632" cy="1740535"/>
          </a:xfrm>
          <a:custGeom>
            <a:avLst/>
            <a:gdLst>
              <a:gd name="connsiteX0" fmla="*/ 0 w 1133328"/>
              <a:gd name="connsiteY0" fmla="*/ 0 h 1740535"/>
              <a:gd name="connsiteX1" fmla="*/ 1133328 w 1133328"/>
              <a:gd name="connsiteY1" fmla="*/ 0 h 1740535"/>
              <a:gd name="connsiteX2" fmla="*/ 1133328 w 1133328"/>
              <a:gd name="connsiteY2" fmla="*/ 1740535 h 1740535"/>
              <a:gd name="connsiteX3" fmla="*/ 0 w 1133328"/>
              <a:gd name="connsiteY3" fmla="*/ 1740535 h 1740535"/>
              <a:gd name="connsiteX4" fmla="*/ 0 w 1133328"/>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328" h="1740535">
                <a:moveTo>
                  <a:pt x="0" y="0"/>
                </a:moveTo>
                <a:lnTo>
                  <a:pt x="1133328" y="0"/>
                </a:lnTo>
                <a:lnTo>
                  <a:pt x="1133328"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1">
            <a:noAutofit/>
          </a:bodyPr>
          <a:lstStyle/>
          <a:p>
            <a:pPr marL="0" lvl="0" indent="0" algn="ctr" defTabSz="533400">
              <a:lnSpc>
                <a:spcPct val="90000"/>
              </a:lnSpc>
              <a:spcBef>
                <a:spcPct val="0"/>
              </a:spcBef>
              <a:spcAft>
                <a:spcPct val="35000"/>
              </a:spcAft>
              <a:buNone/>
            </a:pPr>
            <a:r>
              <a:rPr lang="en-GB" sz="1200" b="1" kern="1200" dirty="0">
                <a:solidFill>
                  <a:srgbClr val="C00000"/>
                </a:solidFill>
                <a:latin typeface="+mn-lt"/>
              </a:rPr>
              <a:t>2016</a:t>
            </a:r>
          </a:p>
          <a:p>
            <a:pPr marL="0" lvl="1" algn="ctr" defTabSz="533400">
              <a:lnSpc>
                <a:spcPct val="90000"/>
              </a:lnSpc>
              <a:spcBef>
                <a:spcPct val="0"/>
              </a:spcBef>
              <a:spcAft>
                <a:spcPct val="15000"/>
              </a:spcAft>
            </a:pPr>
            <a:r>
              <a:rPr lang="en-US" sz="1200" kern="1200" dirty="0">
                <a:latin typeface="+mn-lt"/>
              </a:rPr>
              <a:t>Mapping SFIA to SWEBOK v3 knowledge areas [also Mapping SFIA to the EITBOK knowledge areas]</a:t>
            </a:r>
            <a:endParaRPr lang="en-GB" sz="1200" kern="1200" dirty="0">
              <a:latin typeface="+mn-lt"/>
            </a:endParaRPr>
          </a:p>
        </p:txBody>
      </p:sp>
      <p:sp>
        <p:nvSpPr>
          <p:cNvPr id="11" name="Oval 10">
            <a:extLst>
              <a:ext uri="{FF2B5EF4-FFF2-40B4-BE49-F238E27FC236}">
                <a16:creationId xmlns:a16="http://schemas.microsoft.com/office/drawing/2014/main" id="{FEE98919-0AC2-BD50-802E-0D009B25A06E}"/>
              </a:ext>
            </a:extLst>
          </p:cNvPr>
          <p:cNvSpPr/>
          <p:nvPr/>
        </p:nvSpPr>
        <p:spPr>
          <a:xfrm>
            <a:off x="3567661" y="3783727"/>
            <a:ext cx="435133" cy="4351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2" name="Freeform: Shape 11">
            <a:extLst>
              <a:ext uri="{FF2B5EF4-FFF2-40B4-BE49-F238E27FC236}">
                <a16:creationId xmlns:a16="http://schemas.microsoft.com/office/drawing/2014/main" id="{DDBF3198-65A5-E271-9568-7E8307BC168F}"/>
              </a:ext>
            </a:extLst>
          </p:cNvPr>
          <p:cNvSpPr/>
          <p:nvPr/>
        </p:nvSpPr>
        <p:spPr>
          <a:xfrm>
            <a:off x="4002794" y="4469478"/>
            <a:ext cx="1856578" cy="1740535"/>
          </a:xfrm>
          <a:custGeom>
            <a:avLst/>
            <a:gdLst>
              <a:gd name="connsiteX0" fmla="*/ 0 w 1133328"/>
              <a:gd name="connsiteY0" fmla="*/ 0 h 1740535"/>
              <a:gd name="connsiteX1" fmla="*/ 1133328 w 1133328"/>
              <a:gd name="connsiteY1" fmla="*/ 0 h 1740535"/>
              <a:gd name="connsiteX2" fmla="*/ 1133328 w 1133328"/>
              <a:gd name="connsiteY2" fmla="*/ 1740535 h 1740535"/>
              <a:gd name="connsiteX3" fmla="*/ 0 w 1133328"/>
              <a:gd name="connsiteY3" fmla="*/ 1740535 h 1740535"/>
              <a:gd name="connsiteX4" fmla="*/ 0 w 1133328"/>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328" h="1740535">
                <a:moveTo>
                  <a:pt x="0" y="0"/>
                </a:moveTo>
                <a:lnTo>
                  <a:pt x="1133328" y="0"/>
                </a:lnTo>
                <a:lnTo>
                  <a:pt x="1133328" y="1740535"/>
                </a:lnTo>
                <a:lnTo>
                  <a:pt x="0" y="1740535"/>
                </a:lnTo>
                <a:lnTo>
                  <a:pt x="0" y="0"/>
                </a:lnTo>
                <a:close/>
              </a:path>
            </a:pathLst>
          </a:custGeom>
          <a:solidFill>
            <a:srgbClr val="FEF8CD"/>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marL="0" lvl="0" indent="0" algn="ctr" defTabSz="533400">
              <a:lnSpc>
                <a:spcPct val="90000"/>
              </a:lnSpc>
              <a:spcBef>
                <a:spcPct val="0"/>
              </a:spcBef>
              <a:spcAft>
                <a:spcPct val="35000"/>
              </a:spcAft>
              <a:buNone/>
            </a:pPr>
            <a:r>
              <a:rPr lang="en-GB" sz="1200" b="1" kern="1200" dirty="0">
                <a:solidFill>
                  <a:srgbClr val="C00000"/>
                </a:solidFill>
                <a:latin typeface="+mn-lt"/>
              </a:rPr>
              <a:t>2017-18</a:t>
            </a:r>
          </a:p>
          <a:p>
            <a:pPr marL="0" lvl="1" algn="ctr" defTabSz="533400">
              <a:lnSpc>
                <a:spcPct val="90000"/>
              </a:lnSpc>
              <a:spcBef>
                <a:spcPct val="0"/>
              </a:spcBef>
              <a:spcAft>
                <a:spcPct val="15000"/>
              </a:spcAft>
            </a:pPr>
            <a:r>
              <a:rPr lang="en-US" sz="1200" kern="1200" dirty="0">
                <a:solidFill>
                  <a:schemeClr val="tx1"/>
                </a:solidFill>
                <a:latin typeface="+mn-lt"/>
              </a:rPr>
              <a:t>IEEE-CS PEAB sponsored project to harmonize the SWECOM onto SFIA skills and SFIA levels</a:t>
            </a:r>
            <a:endParaRPr lang="en-GB" sz="1200" kern="1200" dirty="0">
              <a:solidFill>
                <a:schemeClr val="tx1"/>
              </a:solidFill>
              <a:latin typeface="+mn-lt"/>
            </a:endParaRPr>
          </a:p>
        </p:txBody>
      </p:sp>
      <p:sp>
        <p:nvSpPr>
          <p:cNvPr id="13" name="Oval 12">
            <a:extLst>
              <a:ext uri="{FF2B5EF4-FFF2-40B4-BE49-F238E27FC236}">
                <a16:creationId xmlns:a16="http://schemas.microsoft.com/office/drawing/2014/main" id="{40390D3E-6F9F-4815-9AC6-B7AF35AC4C40}"/>
              </a:ext>
            </a:extLst>
          </p:cNvPr>
          <p:cNvSpPr/>
          <p:nvPr/>
        </p:nvSpPr>
        <p:spPr>
          <a:xfrm>
            <a:off x="4757655" y="3783727"/>
            <a:ext cx="435133" cy="4351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4" name="Freeform: Shape 13">
            <a:extLst>
              <a:ext uri="{FF2B5EF4-FFF2-40B4-BE49-F238E27FC236}">
                <a16:creationId xmlns:a16="http://schemas.microsoft.com/office/drawing/2014/main" id="{CB23D69B-5523-6EC5-CEE8-0ACE0B6D38F4}"/>
              </a:ext>
            </a:extLst>
          </p:cNvPr>
          <p:cNvSpPr/>
          <p:nvPr/>
        </p:nvSpPr>
        <p:spPr>
          <a:xfrm>
            <a:off x="5069193" y="1668655"/>
            <a:ext cx="2036228" cy="1875472"/>
          </a:xfrm>
          <a:custGeom>
            <a:avLst/>
            <a:gdLst>
              <a:gd name="connsiteX0" fmla="*/ 0 w 1133328"/>
              <a:gd name="connsiteY0" fmla="*/ 0 h 1740535"/>
              <a:gd name="connsiteX1" fmla="*/ 1133328 w 1133328"/>
              <a:gd name="connsiteY1" fmla="*/ 0 h 1740535"/>
              <a:gd name="connsiteX2" fmla="*/ 1133328 w 1133328"/>
              <a:gd name="connsiteY2" fmla="*/ 1740535 h 1740535"/>
              <a:gd name="connsiteX3" fmla="*/ 0 w 1133328"/>
              <a:gd name="connsiteY3" fmla="*/ 1740535 h 1740535"/>
              <a:gd name="connsiteX4" fmla="*/ 0 w 1133328"/>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328" h="1740535">
                <a:moveTo>
                  <a:pt x="0" y="0"/>
                </a:moveTo>
                <a:lnTo>
                  <a:pt x="1133328" y="0"/>
                </a:lnTo>
                <a:lnTo>
                  <a:pt x="1133328" y="1740535"/>
                </a:lnTo>
                <a:lnTo>
                  <a:pt x="0" y="1740535"/>
                </a:lnTo>
                <a:lnTo>
                  <a:pt x="0" y="0"/>
                </a:lnTo>
                <a:close/>
              </a:path>
            </a:pathLst>
          </a:custGeom>
          <a:solidFill>
            <a:srgbClr val="FEF8CD"/>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GB" sz="1200" b="1" kern="1200" dirty="0">
                <a:solidFill>
                  <a:srgbClr val="C00000"/>
                </a:solidFill>
                <a:latin typeface="+mn-lt"/>
              </a:rPr>
              <a:t>2018</a:t>
            </a:r>
          </a:p>
          <a:p>
            <a:pPr marL="0" lvl="0" indent="0" algn="ctr" defTabSz="533400">
              <a:lnSpc>
                <a:spcPct val="90000"/>
              </a:lnSpc>
              <a:spcBef>
                <a:spcPct val="0"/>
              </a:spcBef>
              <a:spcAft>
                <a:spcPct val="35000"/>
              </a:spcAft>
              <a:buNone/>
            </a:pPr>
            <a:r>
              <a:rPr lang="en-US" sz="1200" b="1" kern="1200" dirty="0">
                <a:solidFill>
                  <a:schemeClr val="tx1"/>
                </a:solidFill>
                <a:latin typeface="+mn-lt"/>
              </a:rPr>
              <a:t>Major update to SFIA</a:t>
            </a:r>
            <a:r>
              <a:rPr lang="en-US" sz="1200" kern="1200" dirty="0">
                <a:solidFill>
                  <a:schemeClr val="tx1"/>
                </a:solidFill>
                <a:latin typeface="+mn-lt"/>
              </a:rPr>
              <a:t> - New and updated skills/skill levels included in SFIA v7 to aligned with SWEBOK v3 KAs</a:t>
            </a:r>
            <a:br>
              <a:rPr lang="en-US" sz="1200" kern="1200" dirty="0">
                <a:solidFill>
                  <a:schemeClr val="tx1"/>
                </a:solidFill>
                <a:latin typeface="+mn-lt"/>
              </a:rPr>
            </a:br>
            <a:r>
              <a:rPr lang="en-US" sz="1200" kern="1200" dirty="0">
                <a:solidFill>
                  <a:schemeClr val="tx1"/>
                </a:solidFill>
                <a:latin typeface="+mn-lt"/>
              </a:rPr>
              <a:t>A software engineering competency model based on SWEBOKv3 and SFIA v7 published</a:t>
            </a:r>
            <a:endParaRPr lang="en-GB" sz="1200" kern="1200" dirty="0">
              <a:solidFill>
                <a:schemeClr val="tx1"/>
              </a:solidFill>
              <a:latin typeface="+mn-lt"/>
            </a:endParaRPr>
          </a:p>
        </p:txBody>
      </p:sp>
      <p:sp>
        <p:nvSpPr>
          <p:cNvPr id="15" name="Oval 14">
            <a:extLst>
              <a:ext uri="{FF2B5EF4-FFF2-40B4-BE49-F238E27FC236}">
                <a16:creationId xmlns:a16="http://schemas.microsoft.com/office/drawing/2014/main" id="{88E55324-3D1C-2CFD-5618-C4CEDF47462F}"/>
              </a:ext>
            </a:extLst>
          </p:cNvPr>
          <p:cNvSpPr/>
          <p:nvPr/>
        </p:nvSpPr>
        <p:spPr>
          <a:xfrm>
            <a:off x="5947650" y="3783727"/>
            <a:ext cx="435133" cy="4351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6" name="Freeform: Shape 15">
            <a:extLst>
              <a:ext uri="{FF2B5EF4-FFF2-40B4-BE49-F238E27FC236}">
                <a16:creationId xmlns:a16="http://schemas.microsoft.com/office/drawing/2014/main" id="{37BAF089-48AF-D69E-A700-8AA091296DB8}"/>
              </a:ext>
            </a:extLst>
          </p:cNvPr>
          <p:cNvSpPr/>
          <p:nvPr/>
        </p:nvSpPr>
        <p:spPr>
          <a:xfrm>
            <a:off x="6553200" y="4436427"/>
            <a:ext cx="1604022" cy="1740535"/>
          </a:xfrm>
          <a:custGeom>
            <a:avLst/>
            <a:gdLst>
              <a:gd name="connsiteX0" fmla="*/ 0 w 1133328"/>
              <a:gd name="connsiteY0" fmla="*/ 0 h 1740535"/>
              <a:gd name="connsiteX1" fmla="*/ 1133328 w 1133328"/>
              <a:gd name="connsiteY1" fmla="*/ 0 h 1740535"/>
              <a:gd name="connsiteX2" fmla="*/ 1133328 w 1133328"/>
              <a:gd name="connsiteY2" fmla="*/ 1740535 h 1740535"/>
              <a:gd name="connsiteX3" fmla="*/ 0 w 1133328"/>
              <a:gd name="connsiteY3" fmla="*/ 1740535 h 1740535"/>
              <a:gd name="connsiteX4" fmla="*/ 0 w 1133328"/>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328" h="1740535">
                <a:moveTo>
                  <a:pt x="0" y="0"/>
                </a:moveTo>
                <a:lnTo>
                  <a:pt x="1133328" y="0"/>
                </a:lnTo>
                <a:lnTo>
                  <a:pt x="1133328"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marL="0" lvl="0" indent="0" algn="ctr" defTabSz="533400">
              <a:lnSpc>
                <a:spcPct val="90000"/>
              </a:lnSpc>
              <a:spcBef>
                <a:spcPct val="0"/>
              </a:spcBef>
              <a:spcAft>
                <a:spcPct val="35000"/>
              </a:spcAft>
              <a:buNone/>
            </a:pPr>
            <a:r>
              <a:rPr lang="en-GB" sz="1200" b="1" kern="1200" dirty="0">
                <a:solidFill>
                  <a:srgbClr val="C00000"/>
                </a:solidFill>
                <a:latin typeface="+mn-lt"/>
              </a:rPr>
              <a:t>2021</a:t>
            </a:r>
          </a:p>
          <a:p>
            <a:pPr marL="0" lvl="1" algn="ctr" defTabSz="533400">
              <a:lnSpc>
                <a:spcPct val="90000"/>
              </a:lnSpc>
              <a:spcBef>
                <a:spcPct val="0"/>
              </a:spcBef>
              <a:spcAft>
                <a:spcPct val="15000"/>
              </a:spcAft>
            </a:pPr>
            <a:r>
              <a:rPr lang="en-US" sz="1200" kern="1200" dirty="0">
                <a:latin typeface="+mn-lt"/>
              </a:rPr>
              <a:t>Refreshed mapping of SWEBOK v3 to SFIA v8 (no major changes)</a:t>
            </a:r>
            <a:endParaRPr lang="en-GB" sz="1200" kern="1200" dirty="0">
              <a:latin typeface="+mn-lt"/>
            </a:endParaRPr>
          </a:p>
        </p:txBody>
      </p:sp>
      <p:sp>
        <p:nvSpPr>
          <p:cNvPr id="17" name="Oval 16">
            <a:extLst>
              <a:ext uri="{FF2B5EF4-FFF2-40B4-BE49-F238E27FC236}">
                <a16:creationId xmlns:a16="http://schemas.microsoft.com/office/drawing/2014/main" id="{C22F5340-B2B8-9427-ECCC-AD8001C89F6B}"/>
              </a:ext>
            </a:extLst>
          </p:cNvPr>
          <p:cNvSpPr/>
          <p:nvPr/>
        </p:nvSpPr>
        <p:spPr>
          <a:xfrm>
            <a:off x="7137644" y="3783727"/>
            <a:ext cx="435133" cy="4351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8" name="Freeform: Shape 17">
            <a:extLst>
              <a:ext uri="{FF2B5EF4-FFF2-40B4-BE49-F238E27FC236}">
                <a16:creationId xmlns:a16="http://schemas.microsoft.com/office/drawing/2014/main" id="{9025C3CF-05A7-CF82-D0F6-43D08AE0EE30}"/>
              </a:ext>
            </a:extLst>
          </p:cNvPr>
          <p:cNvSpPr/>
          <p:nvPr/>
        </p:nvSpPr>
        <p:spPr>
          <a:xfrm>
            <a:off x="7670951" y="1825625"/>
            <a:ext cx="1860020" cy="1740535"/>
          </a:xfrm>
          <a:custGeom>
            <a:avLst/>
            <a:gdLst>
              <a:gd name="connsiteX0" fmla="*/ 0 w 1133328"/>
              <a:gd name="connsiteY0" fmla="*/ 0 h 1740535"/>
              <a:gd name="connsiteX1" fmla="*/ 1133328 w 1133328"/>
              <a:gd name="connsiteY1" fmla="*/ 0 h 1740535"/>
              <a:gd name="connsiteX2" fmla="*/ 1133328 w 1133328"/>
              <a:gd name="connsiteY2" fmla="*/ 1740535 h 1740535"/>
              <a:gd name="connsiteX3" fmla="*/ 0 w 1133328"/>
              <a:gd name="connsiteY3" fmla="*/ 1740535 h 1740535"/>
              <a:gd name="connsiteX4" fmla="*/ 0 w 1133328"/>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328" h="1740535">
                <a:moveTo>
                  <a:pt x="0" y="0"/>
                </a:moveTo>
                <a:lnTo>
                  <a:pt x="1133328" y="0"/>
                </a:lnTo>
                <a:lnTo>
                  <a:pt x="1133328"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1">
            <a:noAutofit/>
          </a:bodyPr>
          <a:lstStyle/>
          <a:p>
            <a:pPr marL="0" lvl="0" indent="0" algn="ctr" defTabSz="533400">
              <a:lnSpc>
                <a:spcPct val="90000"/>
              </a:lnSpc>
              <a:spcBef>
                <a:spcPct val="0"/>
              </a:spcBef>
              <a:spcAft>
                <a:spcPct val="35000"/>
              </a:spcAft>
              <a:buNone/>
            </a:pPr>
            <a:r>
              <a:rPr lang="en-GB" sz="1200" b="1" kern="1200" dirty="0">
                <a:solidFill>
                  <a:srgbClr val="C00000"/>
                </a:solidFill>
                <a:latin typeface="+mn-lt"/>
              </a:rPr>
              <a:t>2024</a:t>
            </a:r>
          </a:p>
          <a:p>
            <a:pPr marL="0" lvl="1" algn="ctr" defTabSz="533400">
              <a:lnSpc>
                <a:spcPct val="90000"/>
              </a:lnSpc>
              <a:spcBef>
                <a:spcPct val="0"/>
              </a:spcBef>
              <a:spcAft>
                <a:spcPct val="15000"/>
              </a:spcAft>
            </a:pPr>
            <a:r>
              <a:rPr lang="en-US" sz="1200" kern="1200" dirty="0">
                <a:latin typeface="+mn-lt"/>
              </a:rPr>
              <a:t>New and updated skills/skill levels included in SFIA v9 for software engineering skills</a:t>
            </a:r>
            <a:endParaRPr lang="en-GB" sz="1200" kern="1200" dirty="0">
              <a:latin typeface="+mn-lt"/>
            </a:endParaRPr>
          </a:p>
        </p:txBody>
      </p:sp>
      <p:sp>
        <p:nvSpPr>
          <p:cNvPr id="19" name="Oval 18">
            <a:extLst>
              <a:ext uri="{FF2B5EF4-FFF2-40B4-BE49-F238E27FC236}">
                <a16:creationId xmlns:a16="http://schemas.microsoft.com/office/drawing/2014/main" id="{B7B93AFB-A8EF-7E0E-AECA-002DA5B72672}"/>
              </a:ext>
            </a:extLst>
          </p:cNvPr>
          <p:cNvSpPr/>
          <p:nvPr/>
        </p:nvSpPr>
        <p:spPr>
          <a:xfrm>
            <a:off x="8327639" y="3783727"/>
            <a:ext cx="435133" cy="4351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0" name="Freeform: Shape 19">
            <a:extLst>
              <a:ext uri="{FF2B5EF4-FFF2-40B4-BE49-F238E27FC236}">
                <a16:creationId xmlns:a16="http://schemas.microsoft.com/office/drawing/2014/main" id="{830098F0-C384-D17F-5E83-2FE568F91CDB}"/>
              </a:ext>
            </a:extLst>
          </p:cNvPr>
          <p:cNvSpPr/>
          <p:nvPr/>
        </p:nvSpPr>
        <p:spPr>
          <a:xfrm>
            <a:off x="8564470" y="4469478"/>
            <a:ext cx="1867356" cy="1740535"/>
          </a:xfrm>
          <a:custGeom>
            <a:avLst/>
            <a:gdLst>
              <a:gd name="connsiteX0" fmla="*/ 0 w 1133328"/>
              <a:gd name="connsiteY0" fmla="*/ 0 h 1740535"/>
              <a:gd name="connsiteX1" fmla="*/ 1133328 w 1133328"/>
              <a:gd name="connsiteY1" fmla="*/ 0 h 1740535"/>
              <a:gd name="connsiteX2" fmla="*/ 1133328 w 1133328"/>
              <a:gd name="connsiteY2" fmla="*/ 1740535 h 1740535"/>
              <a:gd name="connsiteX3" fmla="*/ 0 w 1133328"/>
              <a:gd name="connsiteY3" fmla="*/ 1740535 h 1740535"/>
              <a:gd name="connsiteX4" fmla="*/ 0 w 1133328"/>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328" h="1740535">
                <a:moveTo>
                  <a:pt x="0" y="0"/>
                </a:moveTo>
                <a:lnTo>
                  <a:pt x="1133328" y="0"/>
                </a:lnTo>
                <a:lnTo>
                  <a:pt x="1133328" y="1740535"/>
                </a:lnTo>
                <a:lnTo>
                  <a:pt x="0" y="1740535"/>
                </a:lnTo>
                <a:lnTo>
                  <a:pt x="0" y="0"/>
                </a:lnTo>
                <a:close/>
              </a:path>
            </a:pathLst>
          </a:custGeom>
          <a:solidFill>
            <a:srgbClr val="FEF8CD"/>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marL="0" lvl="0" indent="0" algn="ctr" defTabSz="533400">
              <a:lnSpc>
                <a:spcPct val="90000"/>
              </a:lnSpc>
              <a:spcBef>
                <a:spcPct val="0"/>
              </a:spcBef>
              <a:spcAft>
                <a:spcPct val="35000"/>
              </a:spcAft>
              <a:buNone/>
            </a:pPr>
            <a:r>
              <a:rPr lang="en-GB" sz="1200" b="1" kern="1200" dirty="0">
                <a:solidFill>
                  <a:srgbClr val="C00000"/>
                </a:solidFill>
                <a:latin typeface="+mn-lt"/>
              </a:rPr>
              <a:t>2025</a:t>
            </a:r>
          </a:p>
          <a:p>
            <a:pPr marL="0" lvl="1" algn="ctr" defTabSz="533400">
              <a:lnSpc>
                <a:spcPct val="90000"/>
              </a:lnSpc>
              <a:spcBef>
                <a:spcPct val="0"/>
              </a:spcBef>
              <a:spcAft>
                <a:spcPct val="15000"/>
              </a:spcAft>
            </a:pPr>
            <a:r>
              <a:rPr lang="en-GB" sz="1200" i="0" u="none" kern="1200" dirty="0">
                <a:solidFill>
                  <a:schemeClr val="tx1"/>
                </a:solidFill>
                <a:latin typeface="+mn-lt"/>
              </a:rPr>
              <a:t>Update mapping - SFIA 9 aligned to SWEBOK v4. Significant update to match SWEBOK v4 new KAs (e.g., Software Engineering Operations) and related disciplines</a:t>
            </a:r>
            <a:br>
              <a:rPr lang="en-GB" sz="1200" kern="1200" dirty="0">
                <a:solidFill>
                  <a:schemeClr val="tx1"/>
                </a:solidFill>
                <a:latin typeface="+mn-lt"/>
              </a:rPr>
            </a:br>
            <a:endParaRPr lang="en-GB" sz="1200" kern="1200" dirty="0">
              <a:solidFill>
                <a:schemeClr val="tx1"/>
              </a:solidFill>
              <a:latin typeface="+mn-lt"/>
            </a:endParaRPr>
          </a:p>
        </p:txBody>
      </p:sp>
      <p:sp>
        <p:nvSpPr>
          <p:cNvPr id="21" name="Oval 20">
            <a:extLst>
              <a:ext uri="{FF2B5EF4-FFF2-40B4-BE49-F238E27FC236}">
                <a16:creationId xmlns:a16="http://schemas.microsoft.com/office/drawing/2014/main" id="{28C8097C-32F8-50EE-FBFC-6466683B1435}"/>
              </a:ext>
            </a:extLst>
          </p:cNvPr>
          <p:cNvSpPr/>
          <p:nvPr/>
        </p:nvSpPr>
        <p:spPr>
          <a:xfrm>
            <a:off x="9517633" y="3783727"/>
            <a:ext cx="435133" cy="4351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363091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5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2" grpId="0" animBg="1"/>
      <p:bldP spid="14" grpId="0" animBg="1"/>
      <p:bldP spid="16" grpId="0"/>
      <p:bldP spid="18"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01BB44-2FF0-0E23-E84C-2E4F5D02E5F1}"/>
              </a:ext>
            </a:extLst>
          </p:cNvPr>
          <p:cNvGrpSpPr/>
          <p:nvPr/>
        </p:nvGrpSpPr>
        <p:grpSpPr>
          <a:xfrm>
            <a:off x="6335546" y="1811327"/>
            <a:ext cx="4824536" cy="4570380"/>
            <a:chOff x="4573810" y="2118382"/>
            <a:chExt cx="4824536" cy="4570380"/>
          </a:xfrm>
        </p:grpSpPr>
        <p:grpSp>
          <p:nvGrpSpPr>
            <p:cNvPr id="6" name="Group 5">
              <a:extLst>
                <a:ext uri="{FF2B5EF4-FFF2-40B4-BE49-F238E27FC236}">
                  <a16:creationId xmlns:a16="http://schemas.microsoft.com/office/drawing/2014/main" id="{ED59486C-2C20-64A6-8653-A16D35E80EAC}"/>
                </a:ext>
              </a:extLst>
            </p:cNvPr>
            <p:cNvGrpSpPr/>
            <p:nvPr/>
          </p:nvGrpSpPr>
          <p:grpSpPr>
            <a:xfrm>
              <a:off x="5235197" y="2118382"/>
              <a:ext cx="3554779" cy="1320495"/>
              <a:chOff x="5235197" y="1825774"/>
              <a:chExt cx="3554779" cy="1320495"/>
            </a:xfrm>
          </p:grpSpPr>
          <p:sp>
            <p:nvSpPr>
              <p:cNvPr id="30" name="Freeform: Shape 29">
                <a:extLst>
                  <a:ext uri="{FF2B5EF4-FFF2-40B4-BE49-F238E27FC236}">
                    <a16:creationId xmlns:a16="http://schemas.microsoft.com/office/drawing/2014/main" id="{669521FC-EC08-41CA-F088-7EE82442E082}"/>
                  </a:ext>
                </a:extLst>
              </p:cNvPr>
              <p:cNvSpPr/>
              <p:nvPr/>
            </p:nvSpPr>
            <p:spPr>
              <a:xfrm>
                <a:off x="6443112" y="1844824"/>
                <a:ext cx="1132257" cy="1301445"/>
              </a:xfrm>
              <a:custGeom>
                <a:avLst/>
                <a:gdLst>
                  <a:gd name="connsiteX0" fmla="*/ 0 w 1301445"/>
                  <a:gd name="connsiteY0" fmla="*/ 566129 h 1132257"/>
                  <a:gd name="connsiteX1" fmla="*/ 283064 w 1301445"/>
                  <a:gd name="connsiteY1" fmla="*/ 0 h 1132257"/>
                  <a:gd name="connsiteX2" fmla="*/ 1018381 w 1301445"/>
                  <a:gd name="connsiteY2" fmla="*/ 0 h 1132257"/>
                  <a:gd name="connsiteX3" fmla="*/ 1301445 w 1301445"/>
                  <a:gd name="connsiteY3" fmla="*/ 566129 h 1132257"/>
                  <a:gd name="connsiteX4" fmla="*/ 1018381 w 1301445"/>
                  <a:gd name="connsiteY4" fmla="*/ 1132257 h 1132257"/>
                  <a:gd name="connsiteX5" fmla="*/ 283064 w 1301445"/>
                  <a:gd name="connsiteY5" fmla="*/ 1132257 h 1132257"/>
                  <a:gd name="connsiteX6" fmla="*/ 0 w 1301445"/>
                  <a:gd name="connsiteY6" fmla="*/ 566129 h 11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445" h="1132257">
                    <a:moveTo>
                      <a:pt x="650722" y="0"/>
                    </a:moveTo>
                    <a:lnTo>
                      <a:pt x="1301445" y="246266"/>
                    </a:lnTo>
                    <a:lnTo>
                      <a:pt x="1301445" y="885991"/>
                    </a:lnTo>
                    <a:lnTo>
                      <a:pt x="650722" y="1132257"/>
                    </a:lnTo>
                    <a:lnTo>
                      <a:pt x="0" y="885991"/>
                    </a:lnTo>
                    <a:lnTo>
                      <a:pt x="0" y="246266"/>
                    </a:lnTo>
                    <a:lnTo>
                      <a:pt x="650722" y="0"/>
                    </a:lnTo>
                    <a:close/>
                  </a:path>
                </a:pathLst>
              </a:custGeom>
              <a:solidFill>
                <a:schemeClr val="bg1"/>
              </a:solidFill>
              <a:ln w="38100">
                <a:solidFill>
                  <a:schemeClr val="accent1">
                    <a:lumMod val="50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229480" rIns="0" bIns="229477"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200" i="0" u="none" strike="noStrike" kern="1200" cap="none" spc="0" normalizeH="0" baseline="0" noProof="0" dirty="0">
                    <a:ln>
                      <a:noFill/>
                    </a:ln>
                    <a:solidFill>
                      <a:srgbClr val="002060"/>
                    </a:solidFill>
                    <a:effectLst/>
                    <a:uLnTx/>
                    <a:uFillTx/>
                  </a:rPr>
                  <a:t>IT &amp; ICT</a:t>
                </a:r>
              </a:p>
            </p:txBody>
          </p:sp>
          <p:sp>
            <p:nvSpPr>
              <p:cNvPr id="31" name="Freeform: Shape 30">
                <a:extLst>
                  <a:ext uri="{FF2B5EF4-FFF2-40B4-BE49-F238E27FC236}">
                    <a16:creationId xmlns:a16="http://schemas.microsoft.com/office/drawing/2014/main" id="{76948748-5170-61C8-2CB4-DA8E6A5AFFEB}"/>
                  </a:ext>
                </a:extLst>
              </p:cNvPr>
              <p:cNvSpPr/>
              <p:nvPr/>
            </p:nvSpPr>
            <p:spPr>
              <a:xfrm>
                <a:off x="7657719" y="1844824"/>
                <a:ext cx="1132257" cy="1301445"/>
              </a:xfrm>
              <a:custGeom>
                <a:avLst/>
                <a:gdLst>
                  <a:gd name="connsiteX0" fmla="*/ 0 w 1301445"/>
                  <a:gd name="connsiteY0" fmla="*/ 566129 h 1132257"/>
                  <a:gd name="connsiteX1" fmla="*/ 283064 w 1301445"/>
                  <a:gd name="connsiteY1" fmla="*/ 0 h 1132257"/>
                  <a:gd name="connsiteX2" fmla="*/ 1018381 w 1301445"/>
                  <a:gd name="connsiteY2" fmla="*/ 0 h 1132257"/>
                  <a:gd name="connsiteX3" fmla="*/ 1301445 w 1301445"/>
                  <a:gd name="connsiteY3" fmla="*/ 566129 h 1132257"/>
                  <a:gd name="connsiteX4" fmla="*/ 1018381 w 1301445"/>
                  <a:gd name="connsiteY4" fmla="*/ 1132257 h 1132257"/>
                  <a:gd name="connsiteX5" fmla="*/ 283064 w 1301445"/>
                  <a:gd name="connsiteY5" fmla="*/ 1132257 h 1132257"/>
                  <a:gd name="connsiteX6" fmla="*/ 0 w 1301445"/>
                  <a:gd name="connsiteY6" fmla="*/ 566129 h 11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445" h="1132257">
                    <a:moveTo>
                      <a:pt x="650722" y="0"/>
                    </a:moveTo>
                    <a:lnTo>
                      <a:pt x="1301445" y="246266"/>
                    </a:lnTo>
                    <a:lnTo>
                      <a:pt x="1301445" y="885991"/>
                    </a:lnTo>
                    <a:lnTo>
                      <a:pt x="650722" y="1132257"/>
                    </a:lnTo>
                    <a:lnTo>
                      <a:pt x="0" y="885991"/>
                    </a:lnTo>
                    <a:lnTo>
                      <a:pt x="0" y="246266"/>
                    </a:lnTo>
                    <a:lnTo>
                      <a:pt x="650722" y="0"/>
                    </a:lnTo>
                    <a:close/>
                  </a:path>
                </a:pathLst>
              </a:custGeom>
              <a:solidFill>
                <a:schemeClr val="bg1"/>
              </a:solidFill>
              <a:ln w="38100">
                <a:solidFill>
                  <a:schemeClr val="accent1">
                    <a:lumMod val="50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6000" tIns="229480" rIns="36000" bIns="229477"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200" i="0" u="none" strike="noStrike" kern="1200" cap="none" spc="0" normalizeH="0" baseline="0" noProof="0">
                    <a:ln>
                      <a:noFill/>
                    </a:ln>
                    <a:solidFill>
                      <a:srgbClr val="002060"/>
                    </a:solidFill>
                    <a:effectLst/>
                    <a:uLnTx/>
                    <a:uFillTx/>
                    <a:cs typeface="Arial" panose="020B0604020202020204" pitchFamily="34" charset="0"/>
                  </a:rPr>
                  <a:t>Digital transformation</a:t>
                </a:r>
              </a:p>
            </p:txBody>
          </p:sp>
          <p:sp>
            <p:nvSpPr>
              <p:cNvPr id="32" name="Freeform: Shape 31">
                <a:extLst>
                  <a:ext uri="{FF2B5EF4-FFF2-40B4-BE49-F238E27FC236}">
                    <a16:creationId xmlns:a16="http://schemas.microsoft.com/office/drawing/2014/main" id="{AA7741BA-8E81-4016-4668-9EF26D91CE34}"/>
                  </a:ext>
                </a:extLst>
              </p:cNvPr>
              <p:cNvSpPr/>
              <p:nvPr/>
            </p:nvSpPr>
            <p:spPr>
              <a:xfrm>
                <a:off x="5235197" y="1825774"/>
                <a:ext cx="1132257" cy="1301445"/>
              </a:xfrm>
              <a:custGeom>
                <a:avLst/>
                <a:gdLst>
                  <a:gd name="connsiteX0" fmla="*/ 0 w 1301445"/>
                  <a:gd name="connsiteY0" fmla="*/ 566129 h 1132257"/>
                  <a:gd name="connsiteX1" fmla="*/ 283064 w 1301445"/>
                  <a:gd name="connsiteY1" fmla="*/ 0 h 1132257"/>
                  <a:gd name="connsiteX2" fmla="*/ 1018381 w 1301445"/>
                  <a:gd name="connsiteY2" fmla="*/ 0 h 1132257"/>
                  <a:gd name="connsiteX3" fmla="*/ 1301445 w 1301445"/>
                  <a:gd name="connsiteY3" fmla="*/ 566129 h 1132257"/>
                  <a:gd name="connsiteX4" fmla="*/ 1018381 w 1301445"/>
                  <a:gd name="connsiteY4" fmla="*/ 1132257 h 1132257"/>
                  <a:gd name="connsiteX5" fmla="*/ 283064 w 1301445"/>
                  <a:gd name="connsiteY5" fmla="*/ 1132257 h 1132257"/>
                  <a:gd name="connsiteX6" fmla="*/ 0 w 1301445"/>
                  <a:gd name="connsiteY6" fmla="*/ 566129 h 11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445" h="1132257">
                    <a:moveTo>
                      <a:pt x="650722" y="0"/>
                    </a:moveTo>
                    <a:lnTo>
                      <a:pt x="1301445" y="246266"/>
                    </a:lnTo>
                    <a:lnTo>
                      <a:pt x="1301445" y="885991"/>
                    </a:lnTo>
                    <a:lnTo>
                      <a:pt x="650722" y="1132257"/>
                    </a:lnTo>
                    <a:lnTo>
                      <a:pt x="0" y="885991"/>
                    </a:lnTo>
                    <a:lnTo>
                      <a:pt x="0" y="246266"/>
                    </a:lnTo>
                    <a:lnTo>
                      <a:pt x="650722" y="0"/>
                    </a:lnTo>
                    <a:close/>
                  </a:path>
                </a:pathLst>
              </a:custGeom>
              <a:solidFill>
                <a:schemeClr val="bg1"/>
              </a:solidFill>
              <a:ln w="38100">
                <a:solidFill>
                  <a:schemeClr val="accent1">
                    <a:lumMod val="50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8000" tIns="229480" rIns="108000" bIns="229477"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200" i="0" u="none" strike="noStrike" kern="1200" cap="none" spc="0" normalizeH="0" baseline="0" noProof="0" dirty="0">
                    <a:ln>
                      <a:noFill/>
                    </a:ln>
                    <a:solidFill>
                      <a:srgbClr val="002060"/>
                    </a:solidFill>
                    <a:effectLst/>
                    <a:uLnTx/>
                    <a:uFillTx/>
                  </a:rPr>
                  <a:t>Data science,  analytics, machine learning &amp; AI</a:t>
                </a:r>
              </a:p>
            </p:txBody>
          </p:sp>
        </p:grpSp>
        <p:grpSp>
          <p:nvGrpSpPr>
            <p:cNvPr id="8" name="Group 7">
              <a:extLst>
                <a:ext uri="{FF2B5EF4-FFF2-40B4-BE49-F238E27FC236}">
                  <a16:creationId xmlns:a16="http://schemas.microsoft.com/office/drawing/2014/main" id="{F8C2E487-70FC-B265-8B9B-9ABB55AF2B64}"/>
                </a:ext>
              </a:extLst>
            </p:cNvPr>
            <p:cNvGrpSpPr/>
            <p:nvPr/>
          </p:nvGrpSpPr>
          <p:grpSpPr>
            <a:xfrm>
              <a:off x="5206622" y="4293231"/>
              <a:ext cx="3573829" cy="1310970"/>
              <a:chOff x="5206622" y="4000623"/>
              <a:chExt cx="3573829" cy="1310970"/>
            </a:xfrm>
          </p:grpSpPr>
          <p:sp>
            <p:nvSpPr>
              <p:cNvPr id="27" name="Freeform: Shape 26">
                <a:extLst>
                  <a:ext uri="{FF2B5EF4-FFF2-40B4-BE49-F238E27FC236}">
                    <a16:creationId xmlns:a16="http://schemas.microsoft.com/office/drawing/2014/main" id="{10E207E2-EB34-C624-3303-E9726E0A6D7C}"/>
                  </a:ext>
                </a:extLst>
              </p:cNvPr>
              <p:cNvSpPr/>
              <p:nvPr/>
            </p:nvSpPr>
            <p:spPr>
              <a:xfrm>
                <a:off x="5206622" y="4000623"/>
                <a:ext cx="1132257" cy="1301445"/>
              </a:xfrm>
              <a:custGeom>
                <a:avLst/>
                <a:gdLst>
                  <a:gd name="connsiteX0" fmla="*/ 0 w 1301445"/>
                  <a:gd name="connsiteY0" fmla="*/ 566129 h 1132257"/>
                  <a:gd name="connsiteX1" fmla="*/ 283064 w 1301445"/>
                  <a:gd name="connsiteY1" fmla="*/ 0 h 1132257"/>
                  <a:gd name="connsiteX2" fmla="*/ 1018381 w 1301445"/>
                  <a:gd name="connsiteY2" fmla="*/ 0 h 1132257"/>
                  <a:gd name="connsiteX3" fmla="*/ 1301445 w 1301445"/>
                  <a:gd name="connsiteY3" fmla="*/ 566129 h 1132257"/>
                  <a:gd name="connsiteX4" fmla="*/ 1018381 w 1301445"/>
                  <a:gd name="connsiteY4" fmla="*/ 1132257 h 1132257"/>
                  <a:gd name="connsiteX5" fmla="*/ 283064 w 1301445"/>
                  <a:gd name="connsiteY5" fmla="*/ 1132257 h 1132257"/>
                  <a:gd name="connsiteX6" fmla="*/ 0 w 1301445"/>
                  <a:gd name="connsiteY6" fmla="*/ 566129 h 11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445" h="1132257">
                    <a:moveTo>
                      <a:pt x="650722" y="0"/>
                    </a:moveTo>
                    <a:lnTo>
                      <a:pt x="1301445" y="246266"/>
                    </a:lnTo>
                    <a:lnTo>
                      <a:pt x="1301445" y="885991"/>
                    </a:lnTo>
                    <a:lnTo>
                      <a:pt x="650722" y="1132257"/>
                    </a:lnTo>
                    <a:lnTo>
                      <a:pt x="0" y="885991"/>
                    </a:lnTo>
                    <a:lnTo>
                      <a:pt x="0" y="246266"/>
                    </a:lnTo>
                    <a:lnTo>
                      <a:pt x="650722" y="0"/>
                    </a:lnTo>
                    <a:close/>
                  </a:path>
                </a:pathLst>
              </a:custGeom>
              <a:solidFill>
                <a:schemeClr val="bg1"/>
              </a:solidFill>
              <a:ln w="38100">
                <a:solidFill>
                  <a:schemeClr val="accent1">
                    <a:lumMod val="50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6000" tIns="229480" rIns="36000" bIns="229477" numCol="1" spcCol="1270" anchor="ctr" anchorCtr="0">
                <a:noAutofit/>
              </a:bodyPr>
              <a:lstStyle/>
              <a:p>
                <a:pPr algn="ctr" defTabSz="311150">
                  <a:lnSpc>
                    <a:spcPct val="90000"/>
                  </a:lnSpc>
                  <a:spcBef>
                    <a:spcPct val="0"/>
                  </a:spcBef>
                  <a:spcAft>
                    <a:spcPct val="35000"/>
                  </a:spcAft>
                </a:pPr>
                <a:r>
                  <a:rPr lang="en-US" sz="1200">
                    <a:solidFill>
                      <a:srgbClr val="002060"/>
                    </a:solidFill>
                  </a:rPr>
                  <a:t>Applied computing and computational science</a:t>
                </a:r>
              </a:p>
            </p:txBody>
          </p:sp>
          <p:sp>
            <p:nvSpPr>
              <p:cNvPr id="28" name="Freeform: Shape 27">
                <a:extLst>
                  <a:ext uri="{FF2B5EF4-FFF2-40B4-BE49-F238E27FC236}">
                    <a16:creationId xmlns:a16="http://schemas.microsoft.com/office/drawing/2014/main" id="{D3BD4C7A-2948-C8E4-17E5-56F1ACB3FAEC}"/>
                  </a:ext>
                </a:extLst>
              </p:cNvPr>
              <p:cNvSpPr/>
              <p:nvPr/>
            </p:nvSpPr>
            <p:spPr>
              <a:xfrm>
                <a:off x="7648194" y="4010148"/>
                <a:ext cx="1132257" cy="1301445"/>
              </a:xfrm>
              <a:custGeom>
                <a:avLst/>
                <a:gdLst>
                  <a:gd name="connsiteX0" fmla="*/ 0 w 1301445"/>
                  <a:gd name="connsiteY0" fmla="*/ 566129 h 1132257"/>
                  <a:gd name="connsiteX1" fmla="*/ 283064 w 1301445"/>
                  <a:gd name="connsiteY1" fmla="*/ 0 h 1132257"/>
                  <a:gd name="connsiteX2" fmla="*/ 1018381 w 1301445"/>
                  <a:gd name="connsiteY2" fmla="*/ 0 h 1132257"/>
                  <a:gd name="connsiteX3" fmla="*/ 1301445 w 1301445"/>
                  <a:gd name="connsiteY3" fmla="*/ 566129 h 1132257"/>
                  <a:gd name="connsiteX4" fmla="*/ 1018381 w 1301445"/>
                  <a:gd name="connsiteY4" fmla="*/ 1132257 h 1132257"/>
                  <a:gd name="connsiteX5" fmla="*/ 283064 w 1301445"/>
                  <a:gd name="connsiteY5" fmla="*/ 1132257 h 1132257"/>
                  <a:gd name="connsiteX6" fmla="*/ 0 w 1301445"/>
                  <a:gd name="connsiteY6" fmla="*/ 566129 h 11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445" h="1132257">
                    <a:moveTo>
                      <a:pt x="650722" y="0"/>
                    </a:moveTo>
                    <a:lnTo>
                      <a:pt x="1301445" y="246266"/>
                    </a:lnTo>
                    <a:lnTo>
                      <a:pt x="1301445" y="885991"/>
                    </a:lnTo>
                    <a:lnTo>
                      <a:pt x="650722" y="1132257"/>
                    </a:lnTo>
                    <a:lnTo>
                      <a:pt x="0" y="885991"/>
                    </a:lnTo>
                    <a:lnTo>
                      <a:pt x="0" y="246266"/>
                    </a:lnTo>
                    <a:lnTo>
                      <a:pt x="650722" y="0"/>
                    </a:lnTo>
                    <a:close/>
                  </a:path>
                </a:pathLst>
              </a:custGeom>
              <a:solidFill>
                <a:schemeClr val="bg1"/>
              </a:solidFill>
              <a:ln w="38100">
                <a:solidFill>
                  <a:schemeClr val="accent1">
                    <a:lumMod val="50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2000" tIns="229480" rIns="108000" bIns="229477" numCol="1" spcCol="1270" anchor="ctr" anchorCtr="0">
                <a:noAutofit/>
              </a:bodyPr>
              <a:lstStyle/>
              <a:p>
                <a:pPr algn="ctr" defTabSz="311150">
                  <a:lnSpc>
                    <a:spcPct val="90000"/>
                  </a:lnSpc>
                  <a:spcBef>
                    <a:spcPct val="0"/>
                  </a:spcBef>
                  <a:spcAft>
                    <a:spcPct val="35000"/>
                  </a:spcAft>
                </a:pPr>
                <a:r>
                  <a:rPr lang="en-US" sz="1200">
                    <a:solidFill>
                      <a:srgbClr val="002060"/>
                    </a:solidFill>
                  </a:rPr>
                  <a:t>User centred design</a:t>
                </a:r>
              </a:p>
            </p:txBody>
          </p:sp>
          <p:sp>
            <p:nvSpPr>
              <p:cNvPr id="29" name="Freeform: Shape 28">
                <a:extLst>
                  <a:ext uri="{FF2B5EF4-FFF2-40B4-BE49-F238E27FC236}">
                    <a16:creationId xmlns:a16="http://schemas.microsoft.com/office/drawing/2014/main" id="{477C8591-969D-5633-86EB-946FCDC27EA2}"/>
                  </a:ext>
                </a:extLst>
              </p:cNvPr>
              <p:cNvSpPr/>
              <p:nvPr/>
            </p:nvSpPr>
            <p:spPr>
              <a:xfrm>
                <a:off x="6422062" y="4005001"/>
                <a:ext cx="1132257" cy="1301445"/>
              </a:xfrm>
              <a:custGeom>
                <a:avLst/>
                <a:gdLst>
                  <a:gd name="connsiteX0" fmla="*/ 0 w 1301445"/>
                  <a:gd name="connsiteY0" fmla="*/ 566129 h 1132257"/>
                  <a:gd name="connsiteX1" fmla="*/ 283064 w 1301445"/>
                  <a:gd name="connsiteY1" fmla="*/ 0 h 1132257"/>
                  <a:gd name="connsiteX2" fmla="*/ 1018381 w 1301445"/>
                  <a:gd name="connsiteY2" fmla="*/ 0 h 1132257"/>
                  <a:gd name="connsiteX3" fmla="*/ 1301445 w 1301445"/>
                  <a:gd name="connsiteY3" fmla="*/ 566129 h 1132257"/>
                  <a:gd name="connsiteX4" fmla="*/ 1018381 w 1301445"/>
                  <a:gd name="connsiteY4" fmla="*/ 1132257 h 1132257"/>
                  <a:gd name="connsiteX5" fmla="*/ 283064 w 1301445"/>
                  <a:gd name="connsiteY5" fmla="*/ 1132257 h 1132257"/>
                  <a:gd name="connsiteX6" fmla="*/ 0 w 1301445"/>
                  <a:gd name="connsiteY6" fmla="*/ 566129 h 11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445" h="1132257">
                    <a:moveTo>
                      <a:pt x="650722" y="0"/>
                    </a:moveTo>
                    <a:lnTo>
                      <a:pt x="1301445" y="246266"/>
                    </a:lnTo>
                    <a:lnTo>
                      <a:pt x="1301445" y="885991"/>
                    </a:lnTo>
                    <a:lnTo>
                      <a:pt x="650722" y="1132257"/>
                    </a:lnTo>
                    <a:lnTo>
                      <a:pt x="0" y="885991"/>
                    </a:lnTo>
                    <a:lnTo>
                      <a:pt x="0" y="246266"/>
                    </a:lnTo>
                    <a:lnTo>
                      <a:pt x="650722" y="0"/>
                    </a:lnTo>
                    <a:close/>
                  </a:path>
                </a:pathLst>
              </a:custGeom>
              <a:solidFill>
                <a:schemeClr val="bg1"/>
              </a:solidFill>
              <a:ln w="38100">
                <a:solidFill>
                  <a:schemeClr val="accent1">
                    <a:lumMod val="50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2000" tIns="229480" rIns="108000" bIns="229477" numCol="1" spcCol="1270" anchor="ctr" anchorCtr="0">
                <a:noAutofit/>
              </a:bodyPr>
              <a:lstStyle/>
              <a:p>
                <a:pPr algn="ctr" defTabSz="311150">
                  <a:lnSpc>
                    <a:spcPct val="90000"/>
                  </a:lnSpc>
                  <a:spcBef>
                    <a:spcPct val="0"/>
                  </a:spcBef>
                  <a:spcAft>
                    <a:spcPct val="35000"/>
                  </a:spcAft>
                </a:pPr>
                <a:r>
                  <a:rPr lang="en-US" sz="1200" dirty="0">
                    <a:solidFill>
                      <a:srgbClr val="002060"/>
                    </a:solidFill>
                  </a:rPr>
                  <a:t>Portfolio, programme and project management</a:t>
                </a:r>
              </a:p>
            </p:txBody>
          </p:sp>
        </p:grpSp>
        <p:grpSp>
          <p:nvGrpSpPr>
            <p:cNvPr id="9" name="Group 8">
              <a:extLst>
                <a:ext uri="{FF2B5EF4-FFF2-40B4-BE49-F238E27FC236}">
                  <a16:creationId xmlns:a16="http://schemas.microsoft.com/office/drawing/2014/main" id="{69972E04-B674-CD92-F9A2-91B9FB233865}"/>
                </a:ext>
              </a:extLst>
            </p:cNvPr>
            <p:cNvGrpSpPr/>
            <p:nvPr/>
          </p:nvGrpSpPr>
          <p:grpSpPr>
            <a:xfrm>
              <a:off x="5815342" y="3215699"/>
              <a:ext cx="3583004" cy="1301445"/>
              <a:chOff x="5815342" y="2923091"/>
              <a:chExt cx="3583004" cy="1301445"/>
            </a:xfrm>
          </p:grpSpPr>
          <p:sp>
            <p:nvSpPr>
              <p:cNvPr id="24" name="Freeform: Shape 23">
                <a:extLst>
                  <a:ext uri="{FF2B5EF4-FFF2-40B4-BE49-F238E27FC236}">
                    <a16:creationId xmlns:a16="http://schemas.microsoft.com/office/drawing/2014/main" id="{D25607C2-FE9C-D7F7-EBA6-63EC2A7DE61D}"/>
                  </a:ext>
                </a:extLst>
              </p:cNvPr>
              <p:cNvSpPr/>
              <p:nvPr/>
            </p:nvSpPr>
            <p:spPr>
              <a:xfrm>
                <a:off x="5815342" y="2923091"/>
                <a:ext cx="1132257" cy="1301445"/>
              </a:xfrm>
              <a:custGeom>
                <a:avLst/>
                <a:gdLst>
                  <a:gd name="connsiteX0" fmla="*/ 0 w 1301445"/>
                  <a:gd name="connsiteY0" fmla="*/ 566129 h 1132257"/>
                  <a:gd name="connsiteX1" fmla="*/ 283064 w 1301445"/>
                  <a:gd name="connsiteY1" fmla="*/ 0 h 1132257"/>
                  <a:gd name="connsiteX2" fmla="*/ 1018381 w 1301445"/>
                  <a:gd name="connsiteY2" fmla="*/ 0 h 1132257"/>
                  <a:gd name="connsiteX3" fmla="*/ 1301445 w 1301445"/>
                  <a:gd name="connsiteY3" fmla="*/ 566129 h 1132257"/>
                  <a:gd name="connsiteX4" fmla="*/ 1018381 w 1301445"/>
                  <a:gd name="connsiteY4" fmla="*/ 1132257 h 1132257"/>
                  <a:gd name="connsiteX5" fmla="*/ 283064 w 1301445"/>
                  <a:gd name="connsiteY5" fmla="*/ 1132257 h 1132257"/>
                  <a:gd name="connsiteX6" fmla="*/ 0 w 1301445"/>
                  <a:gd name="connsiteY6" fmla="*/ 566129 h 11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445" h="1132257">
                    <a:moveTo>
                      <a:pt x="650722" y="0"/>
                    </a:moveTo>
                    <a:lnTo>
                      <a:pt x="1301445" y="246266"/>
                    </a:lnTo>
                    <a:lnTo>
                      <a:pt x="1301445" y="885991"/>
                    </a:lnTo>
                    <a:lnTo>
                      <a:pt x="650722" y="1132257"/>
                    </a:lnTo>
                    <a:lnTo>
                      <a:pt x="0" y="885991"/>
                    </a:lnTo>
                    <a:lnTo>
                      <a:pt x="0" y="246266"/>
                    </a:lnTo>
                    <a:lnTo>
                      <a:pt x="650722" y="0"/>
                    </a:lnTo>
                    <a:close/>
                  </a:path>
                </a:pathLst>
              </a:custGeom>
              <a:solidFill>
                <a:schemeClr val="bg1"/>
              </a:solidFill>
              <a:ln w="38100">
                <a:solidFill>
                  <a:schemeClr val="accent1">
                    <a:lumMod val="50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8000" tIns="229480" rIns="108000" bIns="229477"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rgbClr val="002060"/>
                    </a:solidFill>
                    <a:effectLst/>
                    <a:uLnTx/>
                    <a:uFillTx/>
                    <a:ea typeface="+mn-ea"/>
                    <a:cs typeface="+mn-cs"/>
                  </a:rPr>
                  <a:t>Information and cyber security</a:t>
                </a:r>
              </a:p>
            </p:txBody>
          </p:sp>
          <p:sp>
            <p:nvSpPr>
              <p:cNvPr id="25" name="Freeform: Shape 24">
                <a:extLst>
                  <a:ext uri="{FF2B5EF4-FFF2-40B4-BE49-F238E27FC236}">
                    <a16:creationId xmlns:a16="http://schemas.microsoft.com/office/drawing/2014/main" id="{AFB52B43-70FE-266F-CB97-9AFBB790FBC6}"/>
                  </a:ext>
                </a:extLst>
              </p:cNvPr>
              <p:cNvSpPr/>
              <p:nvPr/>
            </p:nvSpPr>
            <p:spPr>
              <a:xfrm>
                <a:off x="7052037" y="2923091"/>
                <a:ext cx="1132257" cy="1301445"/>
              </a:xfrm>
              <a:custGeom>
                <a:avLst/>
                <a:gdLst>
                  <a:gd name="connsiteX0" fmla="*/ 0 w 1301445"/>
                  <a:gd name="connsiteY0" fmla="*/ 566129 h 1132257"/>
                  <a:gd name="connsiteX1" fmla="*/ 283064 w 1301445"/>
                  <a:gd name="connsiteY1" fmla="*/ 0 h 1132257"/>
                  <a:gd name="connsiteX2" fmla="*/ 1018381 w 1301445"/>
                  <a:gd name="connsiteY2" fmla="*/ 0 h 1132257"/>
                  <a:gd name="connsiteX3" fmla="*/ 1301445 w 1301445"/>
                  <a:gd name="connsiteY3" fmla="*/ 566129 h 1132257"/>
                  <a:gd name="connsiteX4" fmla="*/ 1018381 w 1301445"/>
                  <a:gd name="connsiteY4" fmla="*/ 1132257 h 1132257"/>
                  <a:gd name="connsiteX5" fmla="*/ 283064 w 1301445"/>
                  <a:gd name="connsiteY5" fmla="*/ 1132257 h 1132257"/>
                  <a:gd name="connsiteX6" fmla="*/ 0 w 1301445"/>
                  <a:gd name="connsiteY6" fmla="*/ 566129 h 11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445" h="1132257">
                    <a:moveTo>
                      <a:pt x="650722" y="0"/>
                    </a:moveTo>
                    <a:lnTo>
                      <a:pt x="1301445" y="246266"/>
                    </a:lnTo>
                    <a:lnTo>
                      <a:pt x="1301445" y="885991"/>
                    </a:lnTo>
                    <a:lnTo>
                      <a:pt x="650722" y="1132257"/>
                    </a:lnTo>
                    <a:lnTo>
                      <a:pt x="0" y="885991"/>
                    </a:lnTo>
                    <a:lnTo>
                      <a:pt x="0" y="246266"/>
                    </a:lnTo>
                    <a:lnTo>
                      <a:pt x="650722" y="0"/>
                    </a:lnTo>
                    <a:close/>
                  </a:path>
                </a:pathLst>
              </a:custGeom>
              <a:solidFill>
                <a:srgbClr val="FCE754"/>
              </a:solidFill>
              <a:ln w="38100">
                <a:solidFill>
                  <a:schemeClr val="accent1">
                    <a:lumMod val="50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8000" tIns="229480" rIns="108000" bIns="229477"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2060"/>
                    </a:solidFill>
                    <a:effectLst/>
                    <a:uLnTx/>
                    <a:uFillTx/>
                    <a:ea typeface="+mn-ea"/>
                    <a:cs typeface="+mn-cs"/>
                  </a:rPr>
                  <a:t>Software engineering</a:t>
                </a:r>
              </a:p>
            </p:txBody>
          </p:sp>
          <p:sp>
            <p:nvSpPr>
              <p:cNvPr id="26" name="Freeform: Shape 25">
                <a:extLst>
                  <a:ext uri="{FF2B5EF4-FFF2-40B4-BE49-F238E27FC236}">
                    <a16:creationId xmlns:a16="http://schemas.microsoft.com/office/drawing/2014/main" id="{88BA066B-6225-F1FC-F29D-DA9989BC8B5D}"/>
                  </a:ext>
                </a:extLst>
              </p:cNvPr>
              <p:cNvSpPr/>
              <p:nvPr/>
            </p:nvSpPr>
            <p:spPr>
              <a:xfrm>
                <a:off x="8266089" y="2923091"/>
                <a:ext cx="1132257" cy="1301445"/>
              </a:xfrm>
              <a:custGeom>
                <a:avLst/>
                <a:gdLst>
                  <a:gd name="connsiteX0" fmla="*/ 0 w 1301445"/>
                  <a:gd name="connsiteY0" fmla="*/ 566129 h 1132257"/>
                  <a:gd name="connsiteX1" fmla="*/ 283064 w 1301445"/>
                  <a:gd name="connsiteY1" fmla="*/ 0 h 1132257"/>
                  <a:gd name="connsiteX2" fmla="*/ 1018381 w 1301445"/>
                  <a:gd name="connsiteY2" fmla="*/ 0 h 1132257"/>
                  <a:gd name="connsiteX3" fmla="*/ 1301445 w 1301445"/>
                  <a:gd name="connsiteY3" fmla="*/ 566129 h 1132257"/>
                  <a:gd name="connsiteX4" fmla="*/ 1018381 w 1301445"/>
                  <a:gd name="connsiteY4" fmla="*/ 1132257 h 1132257"/>
                  <a:gd name="connsiteX5" fmla="*/ 283064 w 1301445"/>
                  <a:gd name="connsiteY5" fmla="*/ 1132257 h 1132257"/>
                  <a:gd name="connsiteX6" fmla="*/ 0 w 1301445"/>
                  <a:gd name="connsiteY6" fmla="*/ 566129 h 11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445" h="1132257">
                    <a:moveTo>
                      <a:pt x="650722" y="0"/>
                    </a:moveTo>
                    <a:lnTo>
                      <a:pt x="1301445" y="246266"/>
                    </a:lnTo>
                    <a:lnTo>
                      <a:pt x="1301445" y="885991"/>
                    </a:lnTo>
                    <a:lnTo>
                      <a:pt x="650722" y="1132257"/>
                    </a:lnTo>
                    <a:lnTo>
                      <a:pt x="0" y="885991"/>
                    </a:lnTo>
                    <a:lnTo>
                      <a:pt x="0" y="246266"/>
                    </a:lnTo>
                    <a:lnTo>
                      <a:pt x="650722" y="0"/>
                    </a:lnTo>
                    <a:close/>
                  </a:path>
                </a:pathLst>
              </a:custGeom>
              <a:solidFill>
                <a:schemeClr val="bg1"/>
              </a:solidFill>
              <a:ln w="38100">
                <a:solidFill>
                  <a:schemeClr val="accent1">
                    <a:lumMod val="50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8000" tIns="229480" rIns="108000" bIns="229477" numCol="1" spcCol="1270" anchor="ctr" anchorCtr="0">
                <a:noAutofit/>
              </a:bodyPr>
              <a:lstStyle/>
              <a:p>
                <a:pPr algn="ctr" defTabSz="311150">
                  <a:lnSpc>
                    <a:spcPct val="90000"/>
                  </a:lnSpc>
                  <a:spcBef>
                    <a:spcPct val="0"/>
                  </a:spcBef>
                  <a:spcAft>
                    <a:spcPct val="35000"/>
                  </a:spcAft>
                </a:pPr>
                <a:r>
                  <a:rPr lang="en-US" sz="1200" dirty="0">
                    <a:solidFill>
                      <a:srgbClr val="002060"/>
                    </a:solidFill>
                  </a:rPr>
                  <a:t>Procurement and technology finance</a:t>
                </a:r>
              </a:p>
            </p:txBody>
          </p:sp>
        </p:grpSp>
        <p:grpSp>
          <p:nvGrpSpPr>
            <p:cNvPr id="12" name="Group 11">
              <a:extLst>
                <a:ext uri="{FF2B5EF4-FFF2-40B4-BE49-F238E27FC236}">
                  <a16:creationId xmlns:a16="http://schemas.microsoft.com/office/drawing/2014/main" id="{1A932942-AFC5-D7ED-E489-50F51C24571C}"/>
                </a:ext>
              </a:extLst>
            </p:cNvPr>
            <p:cNvGrpSpPr/>
            <p:nvPr/>
          </p:nvGrpSpPr>
          <p:grpSpPr>
            <a:xfrm>
              <a:off x="4573810" y="5377792"/>
              <a:ext cx="4824536" cy="1310970"/>
              <a:chOff x="4573810" y="5085184"/>
              <a:chExt cx="4824536" cy="1310970"/>
            </a:xfrm>
          </p:grpSpPr>
          <p:sp>
            <p:nvSpPr>
              <p:cNvPr id="13" name="Freeform: Shape 12">
                <a:extLst>
                  <a:ext uri="{FF2B5EF4-FFF2-40B4-BE49-F238E27FC236}">
                    <a16:creationId xmlns:a16="http://schemas.microsoft.com/office/drawing/2014/main" id="{87031DEF-6496-C658-8766-D5620447D9F5}"/>
                  </a:ext>
                </a:extLst>
              </p:cNvPr>
              <p:cNvSpPr/>
              <p:nvPr/>
            </p:nvSpPr>
            <p:spPr>
              <a:xfrm>
                <a:off x="5815342" y="5094709"/>
                <a:ext cx="1132257" cy="1301445"/>
              </a:xfrm>
              <a:custGeom>
                <a:avLst/>
                <a:gdLst>
                  <a:gd name="connsiteX0" fmla="*/ 0 w 1301445"/>
                  <a:gd name="connsiteY0" fmla="*/ 566129 h 1132257"/>
                  <a:gd name="connsiteX1" fmla="*/ 283064 w 1301445"/>
                  <a:gd name="connsiteY1" fmla="*/ 0 h 1132257"/>
                  <a:gd name="connsiteX2" fmla="*/ 1018381 w 1301445"/>
                  <a:gd name="connsiteY2" fmla="*/ 0 h 1132257"/>
                  <a:gd name="connsiteX3" fmla="*/ 1301445 w 1301445"/>
                  <a:gd name="connsiteY3" fmla="*/ 566129 h 1132257"/>
                  <a:gd name="connsiteX4" fmla="*/ 1018381 w 1301445"/>
                  <a:gd name="connsiteY4" fmla="*/ 1132257 h 1132257"/>
                  <a:gd name="connsiteX5" fmla="*/ 283064 w 1301445"/>
                  <a:gd name="connsiteY5" fmla="*/ 1132257 h 1132257"/>
                  <a:gd name="connsiteX6" fmla="*/ 0 w 1301445"/>
                  <a:gd name="connsiteY6" fmla="*/ 566129 h 11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445" h="1132257">
                    <a:moveTo>
                      <a:pt x="650722" y="0"/>
                    </a:moveTo>
                    <a:lnTo>
                      <a:pt x="1301445" y="246266"/>
                    </a:lnTo>
                    <a:lnTo>
                      <a:pt x="1301445" y="885991"/>
                    </a:lnTo>
                    <a:lnTo>
                      <a:pt x="650722" y="1132257"/>
                    </a:lnTo>
                    <a:lnTo>
                      <a:pt x="0" y="885991"/>
                    </a:lnTo>
                    <a:lnTo>
                      <a:pt x="0" y="246266"/>
                    </a:lnTo>
                    <a:lnTo>
                      <a:pt x="650722" y="0"/>
                    </a:lnTo>
                    <a:close/>
                  </a:path>
                </a:pathLst>
              </a:custGeom>
              <a:solidFill>
                <a:schemeClr val="bg1"/>
              </a:solidFill>
              <a:ln w="38100">
                <a:solidFill>
                  <a:schemeClr val="accent1">
                    <a:lumMod val="50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8000" tIns="229480" rIns="108000" bIns="229477" numCol="1" spcCol="1270" anchor="ctr" anchorCtr="0">
                <a:noAutofit/>
              </a:bodyPr>
              <a:lstStyle/>
              <a:p>
                <a:pPr algn="ctr" defTabSz="311150">
                  <a:lnSpc>
                    <a:spcPct val="90000"/>
                  </a:lnSpc>
                  <a:spcBef>
                    <a:spcPct val="0"/>
                  </a:spcBef>
                  <a:spcAft>
                    <a:spcPct val="35000"/>
                  </a:spcAft>
                </a:pPr>
                <a:r>
                  <a:rPr lang="en-US" sz="1200">
                    <a:solidFill>
                      <a:srgbClr val="002060"/>
                    </a:solidFill>
                  </a:rPr>
                  <a:t>Human resource and workforce management</a:t>
                </a:r>
              </a:p>
            </p:txBody>
          </p:sp>
          <p:sp>
            <p:nvSpPr>
              <p:cNvPr id="15" name="Freeform: Shape 14">
                <a:extLst>
                  <a:ext uri="{FF2B5EF4-FFF2-40B4-BE49-F238E27FC236}">
                    <a16:creationId xmlns:a16="http://schemas.microsoft.com/office/drawing/2014/main" id="{D3528F3E-E6EA-ADB9-9015-D0601FBC738B}"/>
                  </a:ext>
                </a:extLst>
              </p:cNvPr>
              <p:cNvSpPr/>
              <p:nvPr/>
            </p:nvSpPr>
            <p:spPr>
              <a:xfrm>
                <a:off x="7032987" y="5094709"/>
                <a:ext cx="1132257" cy="1301445"/>
              </a:xfrm>
              <a:custGeom>
                <a:avLst/>
                <a:gdLst>
                  <a:gd name="connsiteX0" fmla="*/ 0 w 1301445"/>
                  <a:gd name="connsiteY0" fmla="*/ 566129 h 1132257"/>
                  <a:gd name="connsiteX1" fmla="*/ 283064 w 1301445"/>
                  <a:gd name="connsiteY1" fmla="*/ 0 h 1132257"/>
                  <a:gd name="connsiteX2" fmla="*/ 1018381 w 1301445"/>
                  <a:gd name="connsiteY2" fmla="*/ 0 h 1132257"/>
                  <a:gd name="connsiteX3" fmla="*/ 1301445 w 1301445"/>
                  <a:gd name="connsiteY3" fmla="*/ 566129 h 1132257"/>
                  <a:gd name="connsiteX4" fmla="*/ 1018381 w 1301445"/>
                  <a:gd name="connsiteY4" fmla="*/ 1132257 h 1132257"/>
                  <a:gd name="connsiteX5" fmla="*/ 283064 w 1301445"/>
                  <a:gd name="connsiteY5" fmla="*/ 1132257 h 1132257"/>
                  <a:gd name="connsiteX6" fmla="*/ 0 w 1301445"/>
                  <a:gd name="connsiteY6" fmla="*/ 566129 h 11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445" h="1132257">
                    <a:moveTo>
                      <a:pt x="650722" y="0"/>
                    </a:moveTo>
                    <a:lnTo>
                      <a:pt x="1301445" y="246266"/>
                    </a:lnTo>
                    <a:lnTo>
                      <a:pt x="1301445" y="885991"/>
                    </a:lnTo>
                    <a:lnTo>
                      <a:pt x="650722" y="1132257"/>
                    </a:lnTo>
                    <a:lnTo>
                      <a:pt x="0" y="885991"/>
                    </a:lnTo>
                    <a:lnTo>
                      <a:pt x="0" y="246266"/>
                    </a:lnTo>
                    <a:lnTo>
                      <a:pt x="650722" y="0"/>
                    </a:lnTo>
                    <a:close/>
                  </a:path>
                </a:pathLst>
              </a:custGeom>
              <a:solidFill>
                <a:schemeClr val="bg1"/>
              </a:solidFill>
              <a:ln w="38100">
                <a:solidFill>
                  <a:schemeClr val="accent1">
                    <a:lumMod val="50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8000" tIns="229480" rIns="108000" bIns="229477" numCol="1" spcCol="1270" anchor="ctr" anchorCtr="0">
                <a:noAutofit/>
              </a:bodyPr>
              <a:lstStyle/>
              <a:p>
                <a:pPr algn="ctr" defTabSz="311150">
                  <a:lnSpc>
                    <a:spcPct val="90000"/>
                  </a:lnSpc>
                  <a:spcBef>
                    <a:spcPct val="0"/>
                  </a:spcBef>
                  <a:spcAft>
                    <a:spcPct val="35000"/>
                  </a:spcAft>
                </a:pPr>
                <a:r>
                  <a:rPr lang="en-US" sz="1200">
                    <a:solidFill>
                      <a:srgbClr val="002060"/>
                    </a:solidFill>
                  </a:rPr>
                  <a:t>Learning and education</a:t>
                </a:r>
              </a:p>
            </p:txBody>
          </p:sp>
          <p:sp>
            <p:nvSpPr>
              <p:cNvPr id="17" name="Freeform: Shape 16">
                <a:extLst>
                  <a:ext uri="{FF2B5EF4-FFF2-40B4-BE49-F238E27FC236}">
                    <a16:creationId xmlns:a16="http://schemas.microsoft.com/office/drawing/2014/main" id="{9C0A4A28-6D4D-F095-BC14-881793ED05CA}"/>
                  </a:ext>
                </a:extLst>
              </p:cNvPr>
              <p:cNvSpPr/>
              <p:nvPr/>
            </p:nvSpPr>
            <p:spPr>
              <a:xfrm>
                <a:off x="4573810" y="5085184"/>
                <a:ext cx="1132257" cy="1301445"/>
              </a:xfrm>
              <a:custGeom>
                <a:avLst/>
                <a:gdLst>
                  <a:gd name="connsiteX0" fmla="*/ 0 w 1301445"/>
                  <a:gd name="connsiteY0" fmla="*/ 566129 h 1132257"/>
                  <a:gd name="connsiteX1" fmla="*/ 283064 w 1301445"/>
                  <a:gd name="connsiteY1" fmla="*/ 0 h 1132257"/>
                  <a:gd name="connsiteX2" fmla="*/ 1018381 w 1301445"/>
                  <a:gd name="connsiteY2" fmla="*/ 0 h 1132257"/>
                  <a:gd name="connsiteX3" fmla="*/ 1301445 w 1301445"/>
                  <a:gd name="connsiteY3" fmla="*/ 566129 h 1132257"/>
                  <a:gd name="connsiteX4" fmla="*/ 1018381 w 1301445"/>
                  <a:gd name="connsiteY4" fmla="*/ 1132257 h 1132257"/>
                  <a:gd name="connsiteX5" fmla="*/ 283064 w 1301445"/>
                  <a:gd name="connsiteY5" fmla="*/ 1132257 h 1132257"/>
                  <a:gd name="connsiteX6" fmla="*/ 0 w 1301445"/>
                  <a:gd name="connsiteY6" fmla="*/ 566129 h 11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445" h="1132257">
                    <a:moveTo>
                      <a:pt x="650722" y="0"/>
                    </a:moveTo>
                    <a:lnTo>
                      <a:pt x="1301445" y="246266"/>
                    </a:lnTo>
                    <a:lnTo>
                      <a:pt x="1301445" y="885991"/>
                    </a:lnTo>
                    <a:lnTo>
                      <a:pt x="650722" y="1132257"/>
                    </a:lnTo>
                    <a:lnTo>
                      <a:pt x="0" y="885991"/>
                    </a:lnTo>
                    <a:lnTo>
                      <a:pt x="0" y="246266"/>
                    </a:lnTo>
                    <a:lnTo>
                      <a:pt x="650722" y="0"/>
                    </a:lnTo>
                    <a:close/>
                  </a:path>
                </a:pathLst>
              </a:custGeom>
              <a:solidFill>
                <a:schemeClr val="bg1"/>
              </a:solidFill>
              <a:ln w="38100">
                <a:solidFill>
                  <a:schemeClr val="accent1">
                    <a:lumMod val="50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08000" tIns="229480" rIns="108000" bIns="229477" numCol="1" spcCol="1270" anchor="ctr" anchorCtr="0">
                <a:noAutofit/>
              </a:bodyPr>
              <a:lstStyle/>
              <a:p>
                <a:pPr algn="ctr" defTabSz="311150">
                  <a:lnSpc>
                    <a:spcPct val="90000"/>
                  </a:lnSpc>
                  <a:spcBef>
                    <a:spcPct val="0"/>
                  </a:spcBef>
                  <a:spcAft>
                    <a:spcPct val="35000"/>
                  </a:spcAft>
                </a:pPr>
                <a:r>
                  <a:rPr lang="en-US" sz="1200">
                    <a:solidFill>
                      <a:srgbClr val="002060"/>
                    </a:solidFill>
                  </a:rPr>
                  <a:t>Business change</a:t>
                </a:r>
              </a:p>
            </p:txBody>
          </p:sp>
          <p:sp>
            <p:nvSpPr>
              <p:cNvPr id="23" name="Freeform: Shape 22">
                <a:extLst>
                  <a:ext uri="{FF2B5EF4-FFF2-40B4-BE49-F238E27FC236}">
                    <a16:creationId xmlns:a16="http://schemas.microsoft.com/office/drawing/2014/main" id="{4E15DB89-E0DB-A2B7-1754-36B1F9B3430A}"/>
                  </a:ext>
                </a:extLst>
              </p:cNvPr>
              <p:cNvSpPr/>
              <p:nvPr/>
            </p:nvSpPr>
            <p:spPr>
              <a:xfrm>
                <a:off x="8266089" y="5085184"/>
                <a:ext cx="1132257" cy="1301445"/>
              </a:xfrm>
              <a:custGeom>
                <a:avLst/>
                <a:gdLst>
                  <a:gd name="connsiteX0" fmla="*/ 0 w 1301445"/>
                  <a:gd name="connsiteY0" fmla="*/ 566129 h 1132257"/>
                  <a:gd name="connsiteX1" fmla="*/ 283064 w 1301445"/>
                  <a:gd name="connsiteY1" fmla="*/ 0 h 1132257"/>
                  <a:gd name="connsiteX2" fmla="*/ 1018381 w 1301445"/>
                  <a:gd name="connsiteY2" fmla="*/ 0 h 1132257"/>
                  <a:gd name="connsiteX3" fmla="*/ 1301445 w 1301445"/>
                  <a:gd name="connsiteY3" fmla="*/ 566129 h 1132257"/>
                  <a:gd name="connsiteX4" fmla="*/ 1018381 w 1301445"/>
                  <a:gd name="connsiteY4" fmla="*/ 1132257 h 1132257"/>
                  <a:gd name="connsiteX5" fmla="*/ 283064 w 1301445"/>
                  <a:gd name="connsiteY5" fmla="*/ 1132257 h 1132257"/>
                  <a:gd name="connsiteX6" fmla="*/ 0 w 1301445"/>
                  <a:gd name="connsiteY6" fmla="*/ 566129 h 113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445" h="1132257">
                    <a:moveTo>
                      <a:pt x="650722" y="0"/>
                    </a:moveTo>
                    <a:lnTo>
                      <a:pt x="1301445" y="246266"/>
                    </a:lnTo>
                    <a:lnTo>
                      <a:pt x="1301445" y="885991"/>
                    </a:lnTo>
                    <a:lnTo>
                      <a:pt x="650722" y="1132257"/>
                    </a:lnTo>
                    <a:lnTo>
                      <a:pt x="0" y="885991"/>
                    </a:lnTo>
                    <a:lnTo>
                      <a:pt x="0" y="246266"/>
                    </a:lnTo>
                    <a:lnTo>
                      <a:pt x="650722" y="0"/>
                    </a:lnTo>
                    <a:close/>
                  </a:path>
                </a:pathLst>
              </a:custGeom>
              <a:solidFill>
                <a:schemeClr val="bg1"/>
              </a:solidFill>
              <a:ln w="38100">
                <a:solidFill>
                  <a:schemeClr val="accent1">
                    <a:lumMod val="50000"/>
                  </a:schemeClr>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6000" tIns="229480" rIns="36000" bIns="229477" numCol="1" spcCol="1270" anchor="ctr" anchorCtr="0">
                <a:noAutofit/>
              </a:bodyPr>
              <a:lstStyle/>
              <a:p>
                <a:pPr algn="ctr" defTabSz="311150">
                  <a:lnSpc>
                    <a:spcPct val="90000"/>
                  </a:lnSpc>
                  <a:spcBef>
                    <a:spcPct val="0"/>
                  </a:spcBef>
                  <a:spcAft>
                    <a:spcPct val="35000"/>
                  </a:spcAft>
                </a:pPr>
                <a:r>
                  <a:rPr lang="en-US" sz="1200">
                    <a:solidFill>
                      <a:srgbClr val="002060"/>
                    </a:solidFill>
                  </a:rPr>
                  <a:t>Digital product development, sales and marketing</a:t>
                </a:r>
              </a:p>
            </p:txBody>
          </p:sp>
        </p:grpSp>
      </p:grpSp>
      <p:sp>
        <p:nvSpPr>
          <p:cNvPr id="10" name="Title 1">
            <a:extLst>
              <a:ext uri="{FF2B5EF4-FFF2-40B4-BE49-F238E27FC236}">
                <a16:creationId xmlns:a16="http://schemas.microsoft.com/office/drawing/2014/main" id="{1DD6CE25-16C1-4A12-A6C0-C5FEE0FB2177}"/>
              </a:ext>
            </a:extLst>
          </p:cNvPr>
          <p:cNvSpPr>
            <a:spLocks noGrp="1"/>
          </p:cNvSpPr>
          <p:nvPr>
            <p:ph type="title"/>
          </p:nvPr>
        </p:nvSpPr>
        <p:spPr/>
        <p:txBody>
          <a:bodyPr>
            <a:normAutofit/>
          </a:bodyPr>
          <a:lstStyle/>
          <a:p>
            <a:r>
              <a:rPr lang="en-US" sz="3200" dirty="0">
                <a:latin typeface="+mn-lt"/>
              </a:rPr>
              <a:t>SFIA is a broad framework – built on a common structure </a:t>
            </a:r>
            <a:endParaRPr lang="en-US" sz="3200" strike="sngStrike" dirty="0">
              <a:latin typeface="+mn-lt"/>
            </a:endParaRPr>
          </a:p>
        </p:txBody>
      </p:sp>
      <p:sp>
        <p:nvSpPr>
          <p:cNvPr id="5" name="TextBox 4">
            <a:extLst>
              <a:ext uri="{FF2B5EF4-FFF2-40B4-BE49-F238E27FC236}">
                <a16:creationId xmlns:a16="http://schemas.microsoft.com/office/drawing/2014/main" id="{FCFE3599-67EE-449D-A2BF-04320853CC96}"/>
              </a:ext>
            </a:extLst>
          </p:cNvPr>
          <p:cNvSpPr txBox="1"/>
          <p:nvPr/>
        </p:nvSpPr>
        <p:spPr>
          <a:xfrm>
            <a:off x="543506" y="1710913"/>
            <a:ext cx="4165600" cy="2737301"/>
          </a:xfrm>
          <a:prstGeom prst="rect">
            <a:avLst/>
          </a:prstGeom>
        </p:spPr>
        <p:txBody>
          <a:bodyPr vert="horz" lIns="91440" tIns="45721" rIns="91440" bIns="45721" rtlCol="0" anchor="ctr">
            <a:normAutofit/>
          </a:bodyPr>
          <a:lstStyle/>
          <a:p>
            <a:pPr algn="ctr" defTabSz="1219224">
              <a:lnSpc>
                <a:spcPct val="110000"/>
              </a:lnSpc>
              <a:spcBef>
                <a:spcPct val="20000"/>
              </a:spcBef>
              <a:buClr>
                <a:srgbClr val="4472C4"/>
              </a:buClr>
              <a:defRPr/>
            </a:pPr>
            <a:r>
              <a:rPr lang="en-US" sz="2400" dirty="0">
                <a:solidFill>
                  <a:srgbClr val="002060"/>
                </a:solidFill>
              </a:rPr>
              <a:t>Within the scope of SFIA are the skills needed by many of the world's most in-demand occupations, including professionals working in fields such as…</a:t>
            </a:r>
          </a:p>
        </p:txBody>
      </p:sp>
      <p:sp>
        <p:nvSpPr>
          <p:cNvPr id="7" name="Rectangle 6">
            <a:extLst>
              <a:ext uri="{FF2B5EF4-FFF2-40B4-BE49-F238E27FC236}">
                <a16:creationId xmlns:a16="http://schemas.microsoft.com/office/drawing/2014/main" id="{6270213A-E633-4896-94AE-45E46737E8DA}"/>
              </a:ext>
            </a:extLst>
          </p:cNvPr>
          <p:cNvSpPr/>
          <p:nvPr/>
        </p:nvSpPr>
        <p:spPr>
          <a:xfrm>
            <a:off x="9365820" y="2159734"/>
            <a:ext cx="1787585" cy="961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Rectangle 13">
            <a:extLst>
              <a:ext uri="{FF2B5EF4-FFF2-40B4-BE49-F238E27FC236}">
                <a16:creationId xmlns:a16="http://schemas.microsoft.com/office/drawing/2014/main" id="{26BEC51E-4D8D-4120-900D-3609C3425D8F}"/>
              </a:ext>
            </a:extLst>
          </p:cNvPr>
          <p:cNvSpPr/>
          <p:nvPr/>
        </p:nvSpPr>
        <p:spPr>
          <a:xfrm>
            <a:off x="9365820" y="4878916"/>
            <a:ext cx="1787585" cy="96106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3" name="Rectangle 2">
            <a:extLst>
              <a:ext uri="{FF2B5EF4-FFF2-40B4-BE49-F238E27FC236}">
                <a16:creationId xmlns:a16="http://schemas.microsoft.com/office/drawing/2014/main" id="{0682A025-5D85-A6EF-3EDE-0810E9B424DE}"/>
              </a:ext>
            </a:extLst>
          </p:cNvPr>
          <p:cNvSpPr/>
          <p:nvPr/>
        </p:nvSpPr>
        <p:spPr>
          <a:xfrm>
            <a:off x="514044" y="4919008"/>
            <a:ext cx="4765675" cy="193899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dirty="0">
                <a:solidFill>
                  <a:schemeClr val="tx1"/>
                </a:solidFill>
                <a:latin typeface="Aptos" panose="020B0004020202020204" pitchFamily="34" charset="0"/>
              </a:rPr>
              <a:t>SFIA applies a common structure to many domains – supporting multidisciplinary teams, varied career paths and integrated workforce planning.</a:t>
            </a:r>
            <a:endParaRPr lang="en-GB" sz="2400" b="1" dirty="0">
              <a:solidFill>
                <a:schemeClr val="tx1"/>
              </a:solidFill>
              <a:latin typeface="Aptos" panose="020B0004020202020204" pitchFamily="34" charset="0"/>
            </a:endParaRPr>
          </a:p>
        </p:txBody>
      </p:sp>
    </p:spTree>
    <p:custDataLst>
      <p:tags r:id="rId1"/>
    </p:custDataLst>
    <p:extLst>
      <p:ext uri="{BB962C8B-B14F-4D97-AF65-F5344CB8AC3E}">
        <p14:creationId xmlns:p14="http://schemas.microsoft.com/office/powerpoint/2010/main" val="734452049"/>
      </p:ext>
    </p:extLst>
  </p:cSld>
  <p:clrMapOvr>
    <a:masterClrMapping/>
  </p:clrMapOvr>
  <mc:AlternateContent xmlns:mc="http://schemas.openxmlformats.org/markup-compatibility/2006" xmlns:p14="http://schemas.microsoft.com/office/powerpoint/2010/main">
    <mc:Choice Requires="p14">
      <p:transition spd="slow" p14:dur="2000" advTm="16270"/>
    </mc:Choice>
    <mc:Fallback xmlns="">
      <p:transition spd="slow" advTm="162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9FCB0-E1A0-3170-2E19-102D710C9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1FF20-8F54-73F2-0C29-E574C76896A3}"/>
              </a:ext>
            </a:extLst>
          </p:cNvPr>
          <p:cNvSpPr>
            <a:spLocks noGrp="1"/>
          </p:cNvSpPr>
          <p:nvPr>
            <p:ph type="title"/>
          </p:nvPr>
        </p:nvSpPr>
        <p:spPr>
          <a:xfrm>
            <a:off x="600075" y="123826"/>
            <a:ext cx="11115675" cy="685800"/>
          </a:xfrm>
        </p:spPr>
        <p:txBody>
          <a:bodyPr tIns="72000" bIns="72000">
            <a:noAutofit/>
          </a:bodyPr>
          <a:lstStyle/>
          <a:p>
            <a:pPr algn="ctr"/>
            <a:r>
              <a:rPr lang="en-US" sz="3200" dirty="0">
                <a:latin typeface="+mn-lt"/>
              </a:rPr>
              <a:t>SFIA is a broad skills framework – built on a common structure </a:t>
            </a:r>
          </a:p>
        </p:txBody>
      </p:sp>
      <p:graphicFrame>
        <p:nvGraphicFramePr>
          <p:cNvPr id="13" name="Content Placeholder 12">
            <a:extLst>
              <a:ext uri="{FF2B5EF4-FFF2-40B4-BE49-F238E27FC236}">
                <a16:creationId xmlns:a16="http://schemas.microsoft.com/office/drawing/2014/main" id="{07A06ADB-8A96-66A9-A935-30953F7802E9}"/>
              </a:ext>
            </a:extLst>
          </p:cNvPr>
          <p:cNvGraphicFramePr>
            <a:graphicFrameLocks noGrp="1"/>
          </p:cNvGraphicFramePr>
          <p:nvPr>
            <p:ph idx="1"/>
            <p:extLst>
              <p:ext uri="{D42A27DB-BD31-4B8C-83A1-F6EECF244321}">
                <p14:modId xmlns:p14="http://schemas.microsoft.com/office/powerpoint/2010/main" val="90304488"/>
              </p:ext>
            </p:extLst>
          </p:nvPr>
        </p:nvGraphicFramePr>
        <p:xfrm>
          <a:off x="838202" y="1016000"/>
          <a:ext cx="10515596" cy="1206028"/>
        </p:xfrm>
        <a:graphic>
          <a:graphicData uri="http://schemas.openxmlformats.org/drawingml/2006/table">
            <a:tbl>
              <a:tblPr>
                <a:tableStyleId>{5C22544A-7EE6-4342-B048-85BDC9FD1C3A}</a:tableStyleId>
              </a:tblPr>
              <a:tblGrid>
                <a:gridCol w="1604076">
                  <a:extLst>
                    <a:ext uri="{9D8B030D-6E8A-4147-A177-3AD203B41FA5}">
                      <a16:colId xmlns:a16="http://schemas.microsoft.com/office/drawing/2014/main" val="2112260692"/>
                    </a:ext>
                  </a:extLst>
                </a:gridCol>
                <a:gridCol w="178228">
                  <a:extLst>
                    <a:ext uri="{9D8B030D-6E8A-4147-A177-3AD203B41FA5}">
                      <a16:colId xmlns:a16="http://schemas.microsoft.com/office/drawing/2014/main" val="3702132048"/>
                    </a:ext>
                  </a:extLst>
                </a:gridCol>
                <a:gridCol w="1604076">
                  <a:extLst>
                    <a:ext uri="{9D8B030D-6E8A-4147-A177-3AD203B41FA5}">
                      <a16:colId xmlns:a16="http://schemas.microsoft.com/office/drawing/2014/main" val="1770301016"/>
                    </a:ext>
                  </a:extLst>
                </a:gridCol>
                <a:gridCol w="178228">
                  <a:extLst>
                    <a:ext uri="{9D8B030D-6E8A-4147-A177-3AD203B41FA5}">
                      <a16:colId xmlns:a16="http://schemas.microsoft.com/office/drawing/2014/main" val="1386909464"/>
                    </a:ext>
                  </a:extLst>
                </a:gridCol>
                <a:gridCol w="1604076">
                  <a:extLst>
                    <a:ext uri="{9D8B030D-6E8A-4147-A177-3AD203B41FA5}">
                      <a16:colId xmlns:a16="http://schemas.microsoft.com/office/drawing/2014/main" val="2775938194"/>
                    </a:ext>
                  </a:extLst>
                </a:gridCol>
                <a:gridCol w="178228">
                  <a:extLst>
                    <a:ext uri="{9D8B030D-6E8A-4147-A177-3AD203B41FA5}">
                      <a16:colId xmlns:a16="http://schemas.microsoft.com/office/drawing/2014/main" val="3571297641"/>
                    </a:ext>
                  </a:extLst>
                </a:gridCol>
                <a:gridCol w="1604076">
                  <a:extLst>
                    <a:ext uri="{9D8B030D-6E8A-4147-A177-3AD203B41FA5}">
                      <a16:colId xmlns:a16="http://schemas.microsoft.com/office/drawing/2014/main" val="1376446938"/>
                    </a:ext>
                  </a:extLst>
                </a:gridCol>
                <a:gridCol w="178228">
                  <a:extLst>
                    <a:ext uri="{9D8B030D-6E8A-4147-A177-3AD203B41FA5}">
                      <a16:colId xmlns:a16="http://schemas.microsoft.com/office/drawing/2014/main" val="2938303654"/>
                    </a:ext>
                  </a:extLst>
                </a:gridCol>
                <a:gridCol w="1604076">
                  <a:extLst>
                    <a:ext uri="{9D8B030D-6E8A-4147-A177-3AD203B41FA5}">
                      <a16:colId xmlns:a16="http://schemas.microsoft.com/office/drawing/2014/main" val="3804174022"/>
                    </a:ext>
                  </a:extLst>
                </a:gridCol>
                <a:gridCol w="178228">
                  <a:extLst>
                    <a:ext uri="{9D8B030D-6E8A-4147-A177-3AD203B41FA5}">
                      <a16:colId xmlns:a16="http://schemas.microsoft.com/office/drawing/2014/main" val="280303012"/>
                    </a:ext>
                  </a:extLst>
                </a:gridCol>
                <a:gridCol w="1604076">
                  <a:extLst>
                    <a:ext uri="{9D8B030D-6E8A-4147-A177-3AD203B41FA5}">
                      <a16:colId xmlns:a16="http://schemas.microsoft.com/office/drawing/2014/main" val="1415271779"/>
                    </a:ext>
                  </a:extLst>
                </a:gridCol>
              </a:tblGrid>
              <a:tr h="972000">
                <a:tc>
                  <a:txBody>
                    <a:bodyPr/>
                    <a:lstStyle/>
                    <a:p>
                      <a:pPr algn="ctr" fontAlgn="t"/>
                      <a:r>
                        <a:rPr lang="en-GB" sz="1700" b="1" u="none" strike="noStrike" dirty="0">
                          <a:solidFill>
                            <a:schemeClr val="bg1"/>
                          </a:solidFill>
                          <a:effectLst/>
                          <a:latin typeface="+mn-lt"/>
                        </a:rPr>
                        <a:t>Strategy and architecture</a:t>
                      </a:r>
                      <a:endParaRPr lang="en-GB" sz="1700" b="1" i="0" u="none" strike="noStrike" dirty="0">
                        <a:solidFill>
                          <a:schemeClr val="bg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solidFill>
                      <a:srgbClr val="D92439"/>
                    </a:solidFill>
                  </a:tcPr>
                </a:tc>
                <a:tc>
                  <a:txBody>
                    <a:bodyPr/>
                    <a:lstStyle/>
                    <a:p>
                      <a:pPr algn="ctr" fontAlgn="t"/>
                      <a:endParaRPr lang="en-GB" sz="1700" b="1" i="0" u="none" strike="noStrike">
                        <a:solidFill>
                          <a:schemeClr val="bg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fontAlgn="t"/>
                      <a:r>
                        <a:rPr lang="en-GB" sz="1700" b="1" u="none" strike="noStrike" dirty="0">
                          <a:solidFill>
                            <a:schemeClr val="bg1"/>
                          </a:solidFill>
                          <a:effectLst/>
                          <a:latin typeface="+mn-lt"/>
                        </a:rPr>
                        <a:t>Change and transformation</a:t>
                      </a:r>
                      <a:endParaRPr lang="en-GB" sz="1700" b="1" i="0" u="none" strike="noStrike" dirty="0">
                        <a:solidFill>
                          <a:schemeClr val="bg1"/>
                        </a:solidFill>
                        <a:effectLst/>
                        <a:latin typeface="+mn-lt"/>
                      </a:endParaRPr>
                    </a:p>
                  </a:txBody>
                  <a:tcPr marL="5428" marR="5428" marT="5428" marB="0" anchor="ctr">
                    <a:solidFill>
                      <a:srgbClr val="B92C7E"/>
                    </a:solidFill>
                  </a:tcPr>
                </a:tc>
                <a:tc>
                  <a:txBody>
                    <a:bodyPr/>
                    <a:lstStyle/>
                    <a:p>
                      <a:pPr algn="ctr" fontAlgn="t"/>
                      <a:endParaRPr lang="en-GB" sz="1700" b="1" i="0" u="none" strike="noStrike">
                        <a:solidFill>
                          <a:schemeClr val="bg1"/>
                        </a:solidFill>
                        <a:effectLst/>
                        <a:latin typeface="+mn-lt"/>
                      </a:endParaRPr>
                    </a:p>
                  </a:txBody>
                  <a:tcPr marL="5428" marR="5428" marT="5428" marB="0" anchor="ctr">
                    <a:solidFill>
                      <a:schemeClr val="bg1"/>
                    </a:solidFill>
                  </a:tcPr>
                </a:tc>
                <a:tc>
                  <a:txBody>
                    <a:bodyPr/>
                    <a:lstStyle/>
                    <a:p>
                      <a:pPr algn="ctr" fontAlgn="t"/>
                      <a:r>
                        <a:rPr lang="en-GB" sz="1600" b="1" u="none" strike="noStrike" dirty="0">
                          <a:solidFill>
                            <a:schemeClr val="tx1"/>
                          </a:solidFill>
                          <a:effectLst/>
                          <a:latin typeface="+mn-lt"/>
                        </a:rPr>
                        <a:t>Development and implementation</a:t>
                      </a:r>
                      <a:endParaRPr lang="en-GB" sz="1600" b="1" i="0" u="none" strike="noStrike" dirty="0">
                        <a:solidFill>
                          <a:schemeClr val="tx1"/>
                        </a:solidFill>
                        <a:effectLst/>
                        <a:latin typeface="+mn-lt"/>
                      </a:endParaRPr>
                    </a:p>
                  </a:txBody>
                  <a:tcPr marL="5428" marR="5428" marT="5428" marB="0" anchor="ctr">
                    <a:solidFill>
                      <a:srgbClr val="F8C720"/>
                    </a:solidFill>
                  </a:tcPr>
                </a:tc>
                <a:tc>
                  <a:txBody>
                    <a:bodyPr/>
                    <a:lstStyle/>
                    <a:p>
                      <a:pPr algn="ctr" fontAlgn="t"/>
                      <a:endParaRPr lang="en-GB" sz="1700" b="1" i="0" u="none" strike="noStrike">
                        <a:solidFill>
                          <a:schemeClr val="bg1"/>
                        </a:solidFill>
                        <a:effectLst/>
                        <a:latin typeface="+mn-lt"/>
                      </a:endParaRPr>
                    </a:p>
                  </a:txBody>
                  <a:tcPr marL="5428" marR="5428" marT="5428" marB="0" anchor="ctr">
                    <a:solidFill>
                      <a:schemeClr val="bg1"/>
                    </a:solidFill>
                  </a:tcPr>
                </a:tc>
                <a:tc>
                  <a:txBody>
                    <a:bodyPr/>
                    <a:lstStyle/>
                    <a:p>
                      <a:pPr algn="ctr" fontAlgn="t"/>
                      <a:r>
                        <a:rPr lang="en-GB" sz="1700" b="1" u="none" strike="noStrike" dirty="0">
                          <a:solidFill>
                            <a:schemeClr val="bg1"/>
                          </a:solidFill>
                          <a:effectLst/>
                          <a:latin typeface="+mn-lt"/>
                        </a:rPr>
                        <a:t>Delivery and operation</a:t>
                      </a:r>
                      <a:endParaRPr lang="en-GB" sz="1700" b="1" i="0" u="none" strike="noStrike" dirty="0">
                        <a:solidFill>
                          <a:schemeClr val="bg1"/>
                        </a:solidFill>
                        <a:effectLst/>
                        <a:latin typeface="+mn-lt"/>
                      </a:endParaRPr>
                    </a:p>
                  </a:txBody>
                  <a:tcPr marL="5428" marR="5428" marT="5428" marB="0" anchor="ctr">
                    <a:solidFill>
                      <a:srgbClr val="BE5F2B"/>
                    </a:solidFill>
                  </a:tcPr>
                </a:tc>
                <a:tc>
                  <a:txBody>
                    <a:bodyPr/>
                    <a:lstStyle/>
                    <a:p>
                      <a:pPr algn="ctr" fontAlgn="t"/>
                      <a:endParaRPr lang="en-GB" sz="1700" b="1" i="0" u="none" strike="noStrike">
                        <a:solidFill>
                          <a:schemeClr val="bg1"/>
                        </a:solidFill>
                        <a:effectLst/>
                        <a:latin typeface="+mn-lt"/>
                      </a:endParaRPr>
                    </a:p>
                  </a:txBody>
                  <a:tcPr marL="5428" marR="5428" marT="5428" marB="0" anchor="ctr">
                    <a:solidFill>
                      <a:schemeClr val="bg1"/>
                    </a:solidFill>
                  </a:tcPr>
                </a:tc>
                <a:tc>
                  <a:txBody>
                    <a:bodyPr/>
                    <a:lstStyle/>
                    <a:p>
                      <a:pPr algn="ctr" fontAlgn="t"/>
                      <a:r>
                        <a:rPr lang="en-GB" sz="1700" b="1" u="none" strike="noStrike" dirty="0">
                          <a:solidFill>
                            <a:schemeClr val="bg1"/>
                          </a:solidFill>
                          <a:effectLst/>
                          <a:latin typeface="+mn-lt"/>
                        </a:rPr>
                        <a:t>People and </a:t>
                      </a:r>
                      <a:br>
                        <a:rPr lang="en-GB" sz="1700" b="1" u="none" strike="noStrike" dirty="0">
                          <a:solidFill>
                            <a:schemeClr val="bg1"/>
                          </a:solidFill>
                          <a:effectLst/>
                          <a:latin typeface="+mn-lt"/>
                        </a:rPr>
                      </a:br>
                      <a:r>
                        <a:rPr lang="en-GB" sz="1700" b="1" u="none" strike="noStrike" dirty="0">
                          <a:solidFill>
                            <a:schemeClr val="bg1"/>
                          </a:solidFill>
                          <a:effectLst/>
                          <a:latin typeface="+mn-lt"/>
                        </a:rPr>
                        <a:t>skills</a:t>
                      </a:r>
                      <a:endParaRPr lang="en-GB" sz="1700" b="1" i="0" u="none" strike="noStrike" dirty="0">
                        <a:solidFill>
                          <a:schemeClr val="bg1"/>
                        </a:solidFill>
                        <a:effectLst/>
                        <a:latin typeface="+mn-lt"/>
                      </a:endParaRPr>
                    </a:p>
                  </a:txBody>
                  <a:tcPr marL="5428" marR="5428" marT="5428" marB="0" anchor="ctr">
                    <a:solidFill>
                      <a:srgbClr val="268EB1"/>
                    </a:solidFill>
                  </a:tcPr>
                </a:tc>
                <a:tc>
                  <a:txBody>
                    <a:bodyPr/>
                    <a:lstStyle/>
                    <a:p>
                      <a:pPr algn="ctr" fontAlgn="t"/>
                      <a:endParaRPr lang="en-GB" sz="1700" b="1" i="0" u="none" strike="noStrike">
                        <a:solidFill>
                          <a:schemeClr val="bg1"/>
                        </a:solidFill>
                        <a:effectLst/>
                        <a:latin typeface="+mn-lt"/>
                      </a:endParaRPr>
                    </a:p>
                  </a:txBody>
                  <a:tcPr marL="5428" marR="5428" marT="5428" marB="0" anchor="ctr">
                    <a:solidFill>
                      <a:schemeClr val="bg1"/>
                    </a:solidFill>
                  </a:tcPr>
                </a:tc>
                <a:tc>
                  <a:txBody>
                    <a:bodyPr/>
                    <a:lstStyle/>
                    <a:p>
                      <a:pPr algn="ctr" fontAlgn="t"/>
                      <a:r>
                        <a:rPr lang="en-GB" sz="1700" b="1" u="none" strike="noStrike" dirty="0">
                          <a:solidFill>
                            <a:schemeClr val="bg1"/>
                          </a:solidFill>
                          <a:effectLst/>
                          <a:latin typeface="+mn-lt"/>
                        </a:rPr>
                        <a:t>Relationships and engagement</a:t>
                      </a:r>
                      <a:endParaRPr lang="en-GB" sz="1700" b="1" i="0" u="none" strike="noStrike" dirty="0">
                        <a:solidFill>
                          <a:schemeClr val="bg1"/>
                        </a:solidFill>
                        <a:effectLst/>
                        <a:latin typeface="+mn-lt"/>
                      </a:endParaRPr>
                    </a:p>
                  </a:txBody>
                  <a:tcPr marL="72000" marR="72000" marT="5428" marB="0" anchor="ctr">
                    <a:solidFill>
                      <a:srgbClr val="198342"/>
                    </a:solidFill>
                  </a:tcPr>
                </a:tc>
                <a:extLst>
                  <a:ext uri="{0D108BD9-81ED-4DB2-BD59-A6C34878D82A}">
                    <a16:rowId xmlns:a16="http://schemas.microsoft.com/office/drawing/2014/main" val="129406920"/>
                  </a:ext>
                </a:extLst>
              </a:tr>
              <a:tr h="216000">
                <a:tc>
                  <a:txBody>
                    <a:bodyPr/>
                    <a:lstStyle/>
                    <a:p>
                      <a:pPr algn="ctr" fontAlgn="b"/>
                      <a:endParaRPr lang="en-GB" sz="200" b="0" i="0" u="none" strike="noStrike" dirty="0">
                        <a:solidFill>
                          <a:schemeClr val="bg1"/>
                        </a:solidFill>
                        <a:effectLst/>
                        <a:latin typeface="Formata Regular" panose="020B0500000000000000" pitchFamily="34" charset="0"/>
                      </a:endParaRPr>
                    </a:p>
                  </a:txBody>
                  <a:tcPr marL="5428" marR="5428" marT="542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fontAlgn="b"/>
                      <a:endParaRPr lang="en-GB" sz="1500" b="0" i="0" u="none" strike="noStrike">
                        <a:solidFill>
                          <a:schemeClr val="bg1"/>
                        </a:solidFill>
                        <a:effectLst/>
                        <a:latin typeface="IBM Plex Sans" panose="020B0503050203000203" pitchFamily="34" charset="0"/>
                      </a:endParaRPr>
                    </a:p>
                  </a:txBody>
                  <a:tcPr marL="5428" marR="5428" marT="5428" marB="0"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fontAlgn="b"/>
                      <a:endParaRPr lang="en-GB" sz="1500" b="0" i="0" u="none" strike="noStrike" dirty="0">
                        <a:solidFill>
                          <a:schemeClr val="bg1"/>
                        </a:solidFill>
                        <a:effectLst/>
                        <a:latin typeface="IBM Plex Sans" panose="020B0503050203000203" pitchFamily="34" charset="0"/>
                      </a:endParaRPr>
                    </a:p>
                  </a:txBody>
                  <a:tcPr marL="5428" marR="5428" marT="5428" marB="0" anchor="ctr">
                    <a:lnB w="28575" cap="flat" cmpd="sng" algn="ctr">
                      <a:noFill/>
                      <a:prstDash val="solid"/>
                      <a:round/>
                      <a:headEnd type="none" w="med" len="med"/>
                      <a:tailEnd type="none" w="med" len="med"/>
                    </a:lnB>
                    <a:solidFill>
                      <a:schemeClr val="bg1"/>
                    </a:solidFill>
                  </a:tcPr>
                </a:tc>
                <a:tc>
                  <a:txBody>
                    <a:bodyPr/>
                    <a:lstStyle/>
                    <a:p>
                      <a:pPr algn="ctr" fontAlgn="b"/>
                      <a:endParaRPr lang="en-GB" sz="1500" b="0" i="0" u="none" strike="noStrike">
                        <a:solidFill>
                          <a:schemeClr val="bg1"/>
                        </a:solidFill>
                        <a:effectLst/>
                        <a:latin typeface="IBM Plex Sans" panose="020B0503050203000203" pitchFamily="34" charset="0"/>
                      </a:endParaRPr>
                    </a:p>
                  </a:txBody>
                  <a:tcPr marL="5428" marR="5428" marT="5428" marB="0" anchor="ctr">
                    <a:solidFill>
                      <a:schemeClr val="bg1"/>
                    </a:solidFill>
                  </a:tcPr>
                </a:tc>
                <a:tc>
                  <a:txBody>
                    <a:bodyPr/>
                    <a:lstStyle/>
                    <a:p>
                      <a:pPr algn="ctr" fontAlgn="b"/>
                      <a:endParaRPr lang="en-GB" sz="1500" b="0" i="0" u="none" strike="noStrike" dirty="0">
                        <a:solidFill>
                          <a:schemeClr val="tx1"/>
                        </a:solidFill>
                        <a:effectLst/>
                        <a:latin typeface="IBM Plex Sans" panose="020B0503050203000203" pitchFamily="34" charset="0"/>
                      </a:endParaRPr>
                    </a:p>
                  </a:txBody>
                  <a:tcPr marL="5428" marR="5428" marT="5428" marB="0" anchor="ctr">
                    <a:lnB w="57150" cap="flat" cmpd="sng" algn="ctr">
                      <a:noFill/>
                      <a:prstDash val="solid"/>
                      <a:round/>
                      <a:headEnd type="none" w="med" len="med"/>
                      <a:tailEnd type="none" w="med" len="med"/>
                    </a:lnB>
                    <a:solidFill>
                      <a:schemeClr val="bg1"/>
                    </a:solidFill>
                  </a:tcPr>
                </a:tc>
                <a:tc>
                  <a:txBody>
                    <a:bodyPr/>
                    <a:lstStyle/>
                    <a:p>
                      <a:pPr algn="ctr" fontAlgn="b"/>
                      <a:endParaRPr lang="en-GB" sz="1500" b="0" i="0" u="none" strike="noStrike">
                        <a:solidFill>
                          <a:schemeClr val="bg1"/>
                        </a:solidFill>
                        <a:effectLst/>
                        <a:latin typeface="IBM Plex Sans" panose="020B0503050203000203" pitchFamily="34" charset="0"/>
                      </a:endParaRPr>
                    </a:p>
                  </a:txBody>
                  <a:tcPr marL="5428" marR="5428" marT="5428" marB="0" anchor="ctr">
                    <a:solidFill>
                      <a:schemeClr val="bg1"/>
                    </a:solidFill>
                  </a:tcPr>
                </a:tc>
                <a:tc>
                  <a:txBody>
                    <a:bodyPr/>
                    <a:lstStyle/>
                    <a:p>
                      <a:pPr algn="ctr" fontAlgn="b"/>
                      <a:endParaRPr lang="en-GB" sz="1500" b="0" i="0" u="none" strike="noStrike" dirty="0">
                        <a:solidFill>
                          <a:schemeClr val="bg1"/>
                        </a:solidFill>
                        <a:effectLst/>
                        <a:latin typeface="IBM Plex Sans" panose="020B0503050203000203" pitchFamily="34" charset="0"/>
                      </a:endParaRPr>
                    </a:p>
                  </a:txBody>
                  <a:tcPr marL="5428" marR="5428" marT="5428" marB="0" anchor="ctr">
                    <a:lnB w="28575" cap="flat" cmpd="sng" algn="ctr">
                      <a:noFill/>
                      <a:prstDash val="solid"/>
                      <a:round/>
                      <a:headEnd type="none" w="med" len="med"/>
                      <a:tailEnd type="none" w="med" len="med"/>
                    </a:lnB>
                    <a:solidFill>
                      <a:schemeClr val="bg1"/>
                    </a:solidFill>
                  </a:tcPr>
                </a:tc>
                <a:tc>
                  <a:txBody>
                    <a:bodyPr/>
                    <a:lstStyle/>
                    <a:p>
                      <a:pPr algn="ctr" fontAlgn="b"/>
                      <a:endParaRPr lang="en-GB" sz="1500" b="0" i="0" u="none" strike="noStrike">
                        <a:solidFill>
                          <a:schemeClr val="bg1"/>
                        </a:solidFill>
                        <a:effectLst/>
                        <a:latin typeface="IBM Plex Sans" panose="020B0503050203000203" pitchFamily="34" charset="0"/>
                      </a:endParaRPr>
                    </a:p>
                  </a:txBody>
                  <a:tcPr marL="5428" marR="5428" marT="5428" marB="0" anchor="ctr">
                    <a:solidFill>
                      <a:schemeClr val="bg1"/>
                    </a:solidFill>
                  </a:tcPr>
                </a:tc>
                <a:tc>
                  <a:txBody>
                    <a:bodyPr/>
                    <a:lstStyle/>
                    <a:p>
                      <a:pPr algn="ctr" fontAlgn="b"/>
                      <a:endParaRPr lang="en-GB" sz="1500" b="0" i="0" u="none" strike="noStrike" dirty="0">
                        <a:solidFill>
                          <a:schemeClr val="bg1"/>
                        </a:solidFill>
                        <a:effectLst/>
                        <a:latin typeface="IBM Plex Sans" panose="020B0503050203000203" pitchFamily="34" charset="0"/>
                      </a:endParaRPr>
                    </a:p>
                  </a:txBody>
                  <a:tcPr marL="5428" marR="5428" marT="5428" marB="0" anchor="ctr">
                    <a:lnB w="12700" cap="flat" cmpd="sng" algn="ctr">
                      <a:noFill/>
                      <a:prstDash val="solid"/>
                      <a:round/>
                      <a:headEnd type="none" w="med" len="med"/>
                      <a:tailEnd type="none" w="med" len="med"/>
                    </a:lnB>
                    <a:solidFill>
                      <a:schemeClr val="bg1"/>
                    </a:solidFill>
                  </a:tcPr>
                </a:tc>
                <a:tc>
                  <a:txBody>
                    <a:bodyPr/>
                    <a:lstStyle/>
                    <a:p>
                      <a:pPr algn="ctr" fontAlgn="b"/>
                      <a:endParaRPr lang="en-GB" sz="1500" b="0" i="0" u="none" strike="noStrike" dirty="0">
                        <a:solidFill>
                          <a:schemeClr val="bg1"/>
                        </a:solidFill>
                        <a:effectLst/>
                        <a:latin typeface="IBM Plex Sans" panose="020B0503050203000203" pitchFamily="34" charset="0"/>
                      </a:endParaRPr>
                    </a:p>
                  </a:txBody>
                  <a:tcPr marL="5428" marR="5428" marT="5428" marB="0" anchor="ctr">
                    <a:solidFill>
                      <a:schemeClr val="bg1"/>
                    </a:solidFill>
                  </a:tcPr>
                </a:tc>
                <a:tc>
                  <a:txBody>
                    <a:bodyPr/>
                    <a:lstStyle/>
                    <a:p>
                      <a:pPr algn="ctr" fontAlgn="b"/>
                      <a:endParaRPr lang="en-GB" sz="1500" b="0" i="0" u="none" strike="noStrike" dirty="0">
                        <a:solidFill>
                          <a:schemeClr val="bg1"/>
                        </a:solidFill>
                        <a:effectLst/>
                        <a:latin typeface="IBM Plex Sans" panose="020B0503050203000203" pitchFamily="34" charset="0"/>
                      </a:endParaRPr>
                    </a:p>
                  </a:txBody>
                  <a:tcPr marL="5428" marR="5428" marT="5428" marB="0" anchor="ctr">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48749932"/>
                  </a:ext>
                </a:extLst>
              </a:tr>
            </a:tbl>
          </a:graphicData>
        </a:graphic>
      </p:graphicFrame>
      <p:sp>
        <p:nvSpPr>
          <p:cNvPr id="3" name="TextBox 2">
            <a:extLst>
              <a:ext uri="{FF2B5EF4-FFF2-40B4-BE49-F238E27FC236}">
                <a16:creationId xmlns:a16="http://schemas.microsoft.com/office/drawing/2014/main" id="{98E41FB4-6F7A-77E2-6105-B42E7F29CB09}"/>
              </a:ext>
            </a:extLst>
          </p:cNvPr>
          <p:cNvSpPr txBox="1"/>
          <p:nvPr/>
        </p:nvSpPr>
        <p:spPr>
          <a:xfrm>
            <a:off x="838200" y="3700305"/>
            <a:ext cx="10515595" cy="83099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defRPr b="1"/>
            </a:lvl1pPr>
          </a:lstStyle>
          <a:p>
            <a:pPr algn="ctr"/>
            <a:r>
              <a:rPr lang="en-GB" sz="2400" dirty="0">
                <a:solidFill>
                  <a:schemeClr val="tx1"/>
                </a:solidFill>
                <a:latin typeface="Aptos" panose="020B0004020202020204" pitchFamily="34" charset="0"/>
              </a:rPr>
              <a:t>SFIA v9 has detailed definitions of 147 professional skills spanning a range of technical, digital, business and management disciplines</a:t>
            </a:r>
          </a:p>
        </p:txBody>
      </p:sp>
      <p:sp>
        <p:nvSpPr>
          <p:cNvPr id="4" name="TextBox 3">
            <a:extLst>
              <a:ext uri="{FF2B5EF4-FFF2-40B4-BE49-F238E27FC236}">
                <a16:creationId xmlns:a16="http://schemas.microsoft.com/office/drawing/2014/main" id="{33E58262-1169-5316-C2DB-7499EBB5B48D}"/>
              </a:ext>
            </a:extLst>
          </p:cNvPr>
          <p:cNvSpPr txBox="1"/>
          <p:nvPr/>
        </p:nvSpPr>
        <p:spPr>
          <a:xfrm>
            <a:off x="838201" y="2287903"/>
            <a:ext cx="10515595" cy="46166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defRPr b="1"/>
            </a:lvl1pPr>
          </a:lstStyle>
          <a:p>
            <a:pPr algn="ctr"/>
            <a:r>
              <a:rPr lang="en-GB" sz="2400" dirty="0">
                <a:solidFill>
                  <a:schemeClr val="tx1"/>
                </a:solidFill>
                <a:latin typeface="Aptos" panose="020B0004020202020204" pitchFamily="34" charset="0"/>
              </a:rPr>
              <a:t>These categories can be used to navigate the framework</a:t>
            </a:r>
          </a:p>
        </p:txBody>
      </p:sp>
    </p:spTree>
    <p:extLst>
      <p:ext uri="{BB962C8B-B14F-4D97-AF65-F5344CB8AC3E}">
        <p14:creationId xmlns:p14="http://schemas.microsoft.com/office/powerpoint/2010/main" val="13763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33590-67A7-183A-4D98-7E63C4B11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6A63C-F683-3810-7AD4-EFD7FD1AEE07}"/>
              </a:ext>
            </a:extLst>
          </p:cNvPr>
          <p:cNvSpPr>
            <a:spLocks noGrp="1"/>
          </p:cNvSpPr>
          <p:nvPr>
            <p:ph type="title"/>
          </p:nvPr>
        </p:nvSpPr>
        <p:spPr>
          <a:xfrm>
            <a:off x="600075" y="123826"/>
            <a:ext cx="11115675" cy="685800"/>
          </a:xfrm>
        </p:spPr>
        <p:txBody>
          <a:bodyPr tIns="72000" bIns="72000">
            <a:noAutofit/>
          </a:bodyPr>
          <a:lstStyle/>
          <a:p>
            <a:pPr algn="ctr"/>
            <a:r>
              <a:rPr lang="en-US" sz="3200" dirty="0">
                <a:latin typeface="+mn-lt"/>
              </a:rPr>
              <a:t>SFIA is a broad skills framework – built on a common structure </a:t>
            </a:r>
          </a:p>
        </p:txBody>
      </p:sp>
      <p:graphicFrame>
        <p:nvGraphicFramePr>
          <p:cNvPr id="13" name="Content Placeholder 12">
            <a:extLst>
              <a:ext uri="{FF2B5EF4-FFF2-40B4-BE49-F238E27FC236}">
                <a16:creationId xmlns:a16="http://schemas.microsoft.com/office/drawing/2014/main" id="{99D04009-2701-E023-CE4C-80A7124B920E}"/>
              </a:ext>
            </a:extLst>
          </p:cNvPr>
          <p:cNvGraphicFramePr>
            <a:graphicFrameLocks noGrp="1"/>
          </p:cNvGraphicFramePr>
          <p:nvPr>
            <p:ph idx="1"/>
            <p:extLst>
              <p:ext uri="{D42A27DB-BD31-4B8C-83A1-F6EECF244321}">
                <p14:modId xmlns:p14="http://schemas.microsoft.com/office/powerpoint/2010/main" val="3397045744"/>
              </p:ext>
            </p:extLst>
          </p:nvPr>
        </p:nvGraphicFramePr>
        <p:xfrm>
          <a:off x="838202" y="1016000"/>
          <a:ext cx="10515596" cy="5249103"/>
        </p:xfrm>
        <a:graphic>
          <a:graphicData uri="http://schemas.openxmlformats.org/drawingml/2006/table">
            <a:tbl>
              <a:tblPr>
                <a:tableStyleId>{5C22544A-7EE6-4342-B048-85BDC9FD1C3A}</a:tableStyleId>
              </a:tblPr>
              <a:tblGrid>
                <a:gridCol w="1604076">
                  <a:extLst>
                    <a:ext uri="{9D8B030D-6E8A-4147-A177-3AD203B41FA5}">
                      <a16:colId xmlns:a16="http://schemas.microsoft.com/office/drawing/2014/main" val="2112260692"/>
                    </a:ext>
                  </a:extLst>
                </a:gridCol>
                <a:gridCol w="178228">
                  <a:extLst>
                    <a:ext uri="{9D8B030D-6E8A-4147-A177-3AD203B41FA5}">
                      <a16:colId xmlns:a16="http://schemas.microsoft.com/office/drawing/2014/main" val="3702132048"/>
                    </a:ext>
                  </a:extLst>
                </a:gridCol>
                <a:gridCol w="1604076">
                  <a:extLst>
                    <a:ext uri="{9D8B030D-6E8A-4147-A177-3AD203B41FA5}">
                      <a16:colId xmlns:a16="http://schemas.microsoft.com/office/drawing/2014/main" val="1770301016"/>
                    </a:ext>
                  </a:extLst>
                </a:gridCol>
                <a:gridCol w="178228">
                  <a:extLst>
                    <a:ext uri="{9D8B030D-6E8A-4147-A177-3AD203B41FA5}">
                      <a16:colId xmlns:a16="http://schemas.microsoft.com/office/drawing/2014/main" val="1386909464"/>
                    </a:ext>
                  </a:extLst>
                </a:gridCol>
                <a:gridCol w="1604076">
                  <a:extLst>
                    <a:ext uri="{9D8B030D-6E8A-4147-A177-3AD203B41FA5}">
                      <a16:colId xmlns:a16="http://schemas.microsoft.com/office/drawing/2014/main" val="2775938194"/>
                    </a:ext>
                  </a:extLst>
                </a:gridCol>
                <a:gridCol w="178228">
                  <a:extLst>
                    <a:ext uri="{9D8B030D-6E8A-4147-A177-3AD203B41FA5}">
                      <a16:colId xmlns:a16="http://schemas.microsoft.com/office/drawing/2014/main" val="3571297641"/>
                    </a:ext>
                  </a:extLst>
                </a:gridCol>
                <a:gridCol w="1604076">
                  <a:extLst>
                    <a:ext uri="{9D8B030D-6E8A-4147-A177-3AD203B41FA5}">
                      <a16:colId xmlns:a16="http://schemas.microsoft.com/office/drawing/2014/main" val="1376446938"/>
                    </a:ext>
                  </a:extLst>
                </a:gridCol>
                <a:gridCol w="178228">
                  <a:extLst>
                    <a:ext uri="{9D8B030D-6E8A-4147-A177-3AD203B41FA5}">
                      <a16:colId xmlns:a16="http://schemas.microsoft.com/office/drawing/2014/main" val="2938303654"/>
                    </a:ext>
                  </a:extLst>
                </a:gridCol>
                <a:gridCol w="1604076">
                  <a:extLst>
                    <a:ext uri="{9D8B030D-6E8A-4147-A177-3AD203B41FA5}">
                      <a16:colId xmlns:a16="http://schemas.microsoft.com/office/drawing/2014/main" val="3804174022"/>
                    </a:ext>
                  </a:extLst>
                </a:gridCol>
                <a:gridCol w="178228">
                  <a:extLst>
                    <a:ext uri="{9D8B030D-6E8A-4147-A177-3AD203B41FA5}">
                      <a16:colId xmlns:a16="http://schemas.microsoft.com/office/drawing/2014/main" val="280303012"/>
                    </a:ext>
                  </a:extLst>
                </a:gridCol>
                <a:gridCol w="1604076">
                  <a:extLst>
                    <a:ext uri="{9D8B030D-6E8A-4147-A177-3AD203B41FA5}">
                      <a16:colId xmlns:a16="http://schemas.microsoft.com/office/drawing/2014/main" val="1415271779"/>
                    </a:ext>
                  </a:extLst>
                </a:gridCol>
              </a:tblGrid>
              <a:tr h="972000">
                <a:tc>
                  <a:txBody>
                    <a:bodyPr/>
                    <a:lstStyle/>
                    <a:p>
                      <a:pPr algn="ctr" fontAlgn="t"/>
                      <a:r>
                        <a:rPr lang="en-GB" sz="1700" b="1" u="none" strike="noStrike" dirty="0">
                          <a:solidFill>
                            <a:schemeClr val="bg1"/>
                          </a:solidFill>
                          <a:effectLst/>
                          <a:latin typeface="+mn-lt"/>
                        </a:rPr>
                        <a:t>Strategy and architecture</a:t>
                      </a:r>
                      <a:endParaRPr lang="en-GB" sz="1700" b="1" i="0" u="none" strike="noStrike" dirty="0">
                        <a:solidFill>
                          <a:schemeClr val="bg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solidFill>
                      <a:srgbClr val="D92439"/>
                    </a:solidFill>
                  </a:tcPr>
                </a:tc>
                <a:tc>
                  <a:txBody>
                    <a:bodyPr/>
                    <a:lstStyle/>
                    <a:p>
                      <a:pPr algn="ctr" fontAlgn="t"/>
                      <a:endParaRPr lang="en-GB" sz="1700" b="1" i="0" u="none" strike="noStrike">
                        <a:solidFill>
                          <a:schemeClr val="bg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fontAlgn="t"/>
                      <a:r>
                        <a:rPr lang="en-GB" sz="1700" b="1" u="none" strike="noStrike" dirty="0">
                          <a:solidFill>
                            <a:schemeClr val="bg1"/>
                          </a:solidFill>
                          <a:effectLst/>
                          <a:latin typeface="+mn-lt"/>
                        </a:rPr>
                        <a:t>Change and transformation</a:t>
                      </a:r>
                      <a:endParaRPr lang="en-GB" sz="1700" b="1" i="0" u="none" strike="noStrike" dirty="0">
                        <a:solidFill>
                          <a:schemeClr val="bg1"/>
                        </a:solidFill>
                        <a:effectLst/>
                        <a:latin typeface="+mn-lt"/>
                      </a:endParaRPr>
                    </a:p>
                  </a:txBody>
                  <a:tcPr marL="5428" marR="5428" marT="5428" marB="0" anchor="ctr">
                    <a:solidFill>
                      <a:srgbClr val="B92C7E"/>
                    </a:solidFill>
                  </a:tcPr>
                </a:tc>
                <a:tc>
                  <a:txBody>
                    <a:bodyPr/>
                    <a:lstStyle/>
                    <a:p>
                      <a:pPr algn="ctr" fontAlgn="t"/>
                      <a:endParaRPr lang="en-GB" sz="1700" b="1" i="0" u="none" strike="noStrike">
                        <a:solidFill>
                          <a:schemeClr val="bg1"/>
                        </a:solidFill>
                        <a:effectLst/>
                        <a:latin typeface="+mn-lt"/>
                      </a:endParaRPr>
                    </a:p>
                  </a:txBody>
                  <a:tcPr marL="5428" marR="5428" marT="5428" marB="0" anchor="ctr">
                    <a:solidFill>
                      <a:schemeClr val="bg1"/>
                    </a:solidFill>
                  </a:tcPr>
                </a:tc>
                <a:tc>
                  <a:txBody>
                    <a:bodyPr/>
                    <a:lstStyle/>
                    <a:p>
                      <a:pPr algn="ctr" fontAlgn="t"/>
                      <a:r>
                        <a:rPr lang="en-GB" sz="1600" b="1" u="none" strike="noStrike" dirty="0">
                          <a:solidFill>
                            <a:schemeClr val="tx1"/>
                          </a:solidFill>
                          <a:effectLst/>
                          <a:latin typeface="+mn-lt"/>
                        </a:rPr>
                        <a:t>Development and implementation</a:t>
                      </a:r>
                      <a:endParaRPr lang="en-GB" sz="1600" b="1" i="0" u="none" strike="noStrike" dirty="0">
                        <a:solidFill>
                          <a:schemeClr val="tx1"/>
                        </a:solidFill>
                        <a:effectLst/>
                        <a:latin typeface="+mn-lt"/>
                      </a:endParaRPr>
                    </a:p>
                  </a:txBody>
                  <a:tcPr marL="5428" marR="5428" marT="5428" marB="0" anchor="ctr">
                    <a:solidFill>
                      <a:srgbClr val="F8C720"/>
                    </a:solidFill>
                  </a:tcPr>
                </a:tc>
                <a:tc>
                  <a:txBody>
                    <a:bodyPr/>
                    <a:lstStyle/>
                    <a:p>
                      <a:pPr algn="ctr" fontAlgn="t"/>
                      <a:endParaRPr lang="en-GB" sz="1700" b="1" i="0" u="none" strike="noStrike">
                        <a:solidFill>
                          <a:schemeClr val="bg1"/>
                        </a:solidFill>
                        <a:effectLst/>
                        <a:latin typeface="+mn-lt"/>
                      </a:endParaRPr>
                    </a:p>
                  </a:txBody>
                  <a:tcPr marL="5428" marR="5428" marT="5428" marB="0" anchor="ctr">
                    <a:solidFill>
                      <a:schemeClr val="bg1"/>
                    </a:solidFill>
                  </a:tcPr>
                </a:tc>
                <a:tc>
                  <a:txBody>
                    <a:bodyPr/>
                    <a:lstStyle/>
                    <a:p>
                      <a:pPr algn="ctr" fontAlgn="t"/>
                      <a:r>
                        <a:rPr lang="en-GB" sz="1700" b="1" u="none" strike="noStrike">
                          <a:solidFill>
                            <a:schemeClr val="bg1"/>
                          </a:solidFill>
                          <a:effectLst/>
                          <a:latin typeface="+mn-lt"/>
                        </a:rPr>
                        <a:t>Delivery and operation</a:t>
                      </a:r>
                      <a:endParaRPr lang="en-GB" sz="1700" b="1" i="0" u="none" strike="noStrike">
                        <a:solidFill>
                          <a:schemeClr val="bg1"/>
                        </a:solidFill>
                        <a:effectLst/>
                        <a:latin typeface="+mn-lt"/>
                      </a:endParaRPr>
                    </a:p>
                  </a:txBody>
                  <a:tcPr marL="5428" marR="5428" marT="5428" marB="0" anchor="ctr">
                    <a:solidFill>
                      <a:srgbClr val="BE5F2B"/>
                    </a:solidFill>
                  </a:tcPr>
                </a:tc>
                <a:tc>
                  <a:txBody>
                    <a:bodyPr/>
                    <a:lstStyle/>
                    <a:p>
                      <a:pPr algn="ctr" fontAlgn="t"/>
                      <a:endParaRPr lang="en-GB" sz="1700" b="1" i="0" u="none" strike="noStrike">
                        <a:solidFill>
                          <a:schemeClr val="bg1"/>
                        </a:solidFill>
                        <a:effectLst/>
                        <a:latin typeface="+mn-lt"/>
                      </a:endParaRPr>
                    </a:p>
                  </a:txBody>
                  <a:tcPr marL="5428" marR="5428" marT="5428" marB="0" anchor="ctr">
                    <a:solidFill>
                      <a:schemeClr val="bg1"/>
                    </a:solidFill>
                  </a:tcPr>
                </a:tc>
                <a:tc>
                  <a:txBody>
                    <a:bodyPr/>
                    <a:lstStyle/>
                    <a:p>
                      <a:pPr algn="ctr" fontAlgn="t"/>
                      <a:r>
                        <a:rPr lang="en-GB" sz="1700" b="1" u="none" strike="noStrike">
                          <a:solidFill>
                            <a:schemeClr val="bg1"/>
                          </a:solidFill>
                          <a:effectLst/>
                          <a:latin typeface="+mn-lt"/>
                        </a:rPr>
                        <a:t>People and </a:t>
                      </a:r>
                      <a:br>
                        <a:rPr lang="en-GB" sz="1700" b="1" u="none" strike="noStrike">
                          <a:solidFill>
                            <a:schemeClr val="bg1"/>
                          </a:solidFill>
                          <a:effectLst/>
                          <a:latin typeface="+mn-lt"/>
                        </a:rPr>
                      </a:br>
                      <a:r>
                        <a:rPr lang="en-GB" sz="1700" b="1" u="none" strike="noStrike">
                          <a:solidFill>
                            <a:schemeClr val="bg1"/>
                          </a:solidFill>
                          <a:effectLst/>
                          <a:latin typeface="+mn-lt"/>
                        </a:rPr>
                        <a:t>skills</a:t>
                      </a:r>
                      <a:endParaRPr lang="en-GB" sz="1700" b="1" i="0" u="none" strike="noStrike">
                        <a:solidFill>
                          <a:schemeClr val="bg1"/>
                        </a:solidFill>
                        <a:effectLst/>
                        <a:latin typeface="+mn-lt"/>
                      </a:endParaRPr>
                    </a:p>
                  </a:txBody>
                  <a:tcPr marL="5428" marR="5428" marT="5428" marB="0" anchor="ctr">
                    <a:solidFill>
                      <a:srgbClr val="268EB1"/>
                    </a:solidFill>
                  </a:tcPr>
                </a:tc>
                <a:tc>
                  <a:txBody>
                    <a:bodyPr/>
                    <a:lstStyle/>
                    <a:p>
                      <a:pPr algn="ctr" fontAlgn="t"/>
                      <a:endParaRPr lang="en-GB" sz="1700" b="1" i="0" u="none" strike="noStrike">
                        <a:solidFill>
                          <a:schemeClr val="bg1"/>
                        </a:solidFill>
                        <a:effectLst/>
                        <a:latin typeface="+mn-lt"/>
                      </a:endParaRPr>
                    </a:p>
                  </a:txBody>
                  <a:tcPr marL="5428" marR="5428" marT="5428" marB="0" anchor="ctr">
                    <a:solidFill>
                      <a:schemeClr val="bg1"/>
                    </a:solidFill>
                  </a:tcPr>
                </a:tc>
                <a:tc>
                  <a:txBody>
                    <a:bodyPr/>
                    <a:lstStyle/>
                    <a:p>
                      <a:pPr algn="ctr" fontAlgn="t"/>
                      <a:r>
                        <a:rPr lang="en-GB" sz="1700" b="1" u="none" strike="noStrike" dirty="0">
                          <a:solidFill>
                            <a:schemeClr val="bg1"/>
                          </a:solidFill>
                          <a:effectLst/>
                          <a:latin typeface="+mn-lt"/>
                        </a:rPr>
                        <a:t>Relationships and engagement</a:t>
                      </a:r>
                      <a:endParaRPr lang="en-GB" sz="1700" b="1" i="0" u="none" strike="noStrike" dirty="0">
                        <a:solidFill>
                          <a:schemeClr val="bg1"/>
                        </a:solidFill>
                        <a:effectLst/>
                        <a:latin typeface="+mn-lt"/>
                      </a:endParaRPr>
                    </a:p>
                  </a:txBody>
                  <a:tcPr marL="72000" marR="72000" marT="5428" marB="0" anchor="ctr">
                    <a:solidFill>
                      <a:srgbClr val="198342"/>
                    </a:solidFill>
                  </a:tcPr>
                </a:tc>
                <a:extLst>
                  <a:ext uri="{0D108BD9-81ED-4DB2-BD59-A6C34878D82A}">
                    <a16:rowId xmlns:a16="http://schemas.microsoft.com/office/drawing/2014/main" val="129406920"/>
                  </a:ext>
                </a:extLst>
              </a:tr>
              <a:tr h="216000">
                <a:tc>
                  <a:txBody>
                    <a:bodyPr/>
                    <a:lstStyle/>
                    <a:p>
                      <a:pPr algn="ctr" fontAlgn="b"/>
                      <a:endParaRPr lang="en-GB" sz="200" b="0" i="0" u="none" strike="noStrike" dirty="0">
                        <a:solidFill>
                          <a:schemeClr val="bg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fontAlgn="b"/>
                      <a:endParaRPr lang="en-GB" sz="1500" b="0" i="0" u="none" strike="noStrike">
                        <a:solidFill>
                          <a:schemeClr val="bg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fontAlgn="b"/>
                      <a:endParaRPr lang="en-GB" sz="1500" b="0" i="0" u="none" strike="noStrike" dirty="0">
                        <a:solidFill>
                          <a:schemeClr val="bg1"/>
                        </a:solidFill>
                        <a:effectLst/>
                        <a:latin typeface="+mn-lt"/>
                      </a:endParaRPr>
                    </a:p>
                  </a:txBody>
                  <a:tcPr marL="5428" marR="5428" marT="5428" marB="0" anchor="ctr">
                    <a:lnB w="28575" cap="flat" cmpd="sng" algn="ctr">
                      <a:noFill/>
                      <a:prstDash val="solid"/>
                      <a:round/>
                      <a:headEnd type="none" w="med" len="med"/>
                      <a:tailEnd type="none" w="med" len="med"/>
                    </a:lnB>
                    <a:solidFill>
                      <a:schemeClr val="bg1"/>
                    </a:solidFill>
                  </a:tcPr>
                </a:tc>
                <a:tc>
                  <a:txBody>
                    <a:bodyPr/>
                    <a:lstStyle/>
                    <a:p>
                      <a:pPr algn="ctr" fontAlgn="b"/>
                      <a:endParaRPr lang="en-GB" sz="1500" b="0" i="0" u="none" strike="noStrike">
                        <a:solidFill>
                          <a:schemeClr val="bg1"/>
                        </a:solidFill>
                        <a:effectLst/>
                        <a:latin typeface="+mn-lt"/>
                      </a:endParaRPr>
                    </a:p>
                  </a:txBody>
                  <a:tcPr marL="5428" marR="5428" marT="5428" marB="0" anchor="ctr">
                    <a:solidFill>
                      <a:schemeClr val="bg1"/>
                    </a:solidFill>
                  </a:tcPr>
                </a:tc>
                <a:tc>
                  <a:txBody>
                    <a:bodyPr/>
                    <a:lstStyle/>
                    <a:p>
                      <a:pPr algn="ctr" fontAlgn="b"/>
                      <a:endParaRPr lang="en-GB" sz="1500" b="0" i="0" u="none" strike="noStrike" dirty="0">
                        <a:solidFill>
                          <a:schemeClr val="tx1"/>
                        </a:solidFill>
                        <a:effectLst/>
                        <a:latin typeface="+mn-lt"/>
                      </a:endParaRPr>
                    </a:p>
                  </a:txBody>
                  <a:tcPr marL="5428" marR="5428" marT="5428" marB="0" anchor="ctr">
                    <a:lnB w="57150" cap="flat" cmpd="sng" algn="ctr">
                      <a:noFill/>
                      <a:prstDash val="solid"/>
                      <a:round/>
                      <a:headEnd type="none" w="med" len="med"/>
                      <a:tailEnd type="none" w="med" len="med"/>
                    </a:lnB>
                    <a:solidFill>
                      <a:schemeClr val="bg1"/>
                    </a:solidFill>
                  </a:tcPr>
                </a:tc>
                <a:tc>
                  <a:txBody>
                    <a:bodyPr/>
                    <a:lstStyle/>
                    <a:p>
                      <a:pPr algn="ctr" fontAlgn="b"/>
                      <a:endParaRPr lang="en-GB" sz="1500" b="0" i="0" u="none" strike="noStrike">
                        <a:solidFill>
                          <a:schemeClr val="bg1"/>
                        </a:solidFill>
                        <a:effectLst/>
                        <a:latin typeface="+mn-lt"/>
                      </a:endParaRPr>
                    </a:p>
                  </a:txBody>
                  <a:tcPr marL="5428" marR="5428" marT="5428" marB="0" anchor="ctr">
                    <a:solidFill>
                      <a:schemeClr val="bg1"/>
                    </a:solidFill>
                  </a:tcPr>
                </a:tc>
                <a:tc>
                  <a:txBody>
                    <a:bodyPr/>
                    <a:lstStyle/>
                    <a:p>
                      <a:pPr algn="ctr" fontAlgn="b"/>
                      <a:endParaRPr lang="en-GB" sz="1500" b="0" i="0" u="none" strike="noStrike" dirty="0">
                        <a:solidFill>
                          <a:schemeClr val="bg1"/>
                        </a:solidFill>
                        <a:effectLst/>
                        <a:latin typeface="+mn-lt"/>
                      </a:endParaRPr>
                    </a:p>
                  </a:txBody>
                  <a:tcPr marL="5428" marR="5428" marT="5428" marB="0" anchor="ctr">
                    <a:lnB w="28575" cap="flat" cmpd="sng" algn="ctr">
                      <a:noFill/>
                      <a:prstDash val="solid"/>
                      <a:round/>
                      <a:headEnd type="none" w="med" len="med"/>
                      <a:tailEnd type="none" w="med" len="med"/>
                    </a:lnB>
                    <a:solidFill>
                      <a:schemeClr val="bg1"/>
                    </a:solidFill>
                  </a:tcPr>
                </a:tc>
                <a:tc>
                  <a:txBody>
                    <a:bodyPr/>
                    <a:lstStyle/>
                    <a:p>
                      <a:pPr algn="ctr" fontAlgn="b"/>
                      <a:endParaRPr lang="en-GB" sz="1500" b="0" i="0" u="none" strike="noStrike">
                        <a:solidFill>
                          <a:schemeClr val="bg1"/>
                        </a:solidFill>
                        <a:effectLst/>
                        <a:latin typeface="+mn-lt"/>
                      </a:endParaRPr>
                    </a:p>
                  </a:txBody>
                  <a:tcPr marL="5428" marR="5428" marT="5428" marB="0" anchor="ctr">
                    <a:solidFill>
                      <a:schemeClr val="bg1"/>
                    </a:solidFill>
                  </a:tcPr>
                </a:tc>
                <a:tc>
                  <a:txBody>
                    <a:bodyPr/>
                    <a:lstStyle/>
                    <a:p>
                      <a:pPr algn="ctr" fontAlgn="b"/>
                      <a:endParaRPr lang="en-GB" sz="1500" b="0" i="0" u="none" strike="noStrike" dirty="0">
                        <a:solidFill>
                          <a:schemeClr val="bg1"/>
                        </a:solidFill>
                        <a:effectLst/>
                        <a:latin typeface="+mn-lt"/>
                      </a:endParaRPr>
                    </a:p>
                  </a:txBody>
                  <a:tcPr marL="5428" marR="5428" marT="5428" marB="0" anchor="ctr">
                    <a:lnB w="12700" cap="flat" cmpd="sng" algn="ctr">
                      <a:noFill/>
                      <a:prstDash val="solid"/>
                      <a:round/>
                      <a:headEnd type="none" w="med" len="med"/>
                      <a:tailEnd type="none" w="med" len="med"/>
                    </a:lnB>
                    <a:solidFill>
                      <a:schemeClr val="bg1"/>
                    </a:solidFill>
                  </a:tcPr>
                </a:tc>
                <a:tc>
                  <a:txBody>
                    <a:bodyPr/>
                    <a:lstStyle/>
                    <a:p>
                      <a:pPr algn="ctr" fontAlgn="b"/>
                      <a:endParaRPr lang="en-GB" sz="1500" b="0" i="0" u="none" strike="noStrike" dirty="0">
                        <a:solidFill>
                          <a:schemeClr val="bg1"/>
                        </a:solidFill>
                        <a:effectLst/>
                        <a:latin typeface="+mn-lt"/>
                      </a:endParaRPr>
                    </a:p>
                  </a:txBody>
                  <a:tcPr marL="5428" marR="5428" marT="5428" marB="0" anchor="ctr">
                    <a:solidFill>
                      <a:schemeClr val="bg1"/>
                    </a:solidFill>
                  </a:tcPr>
                </a:tc>
                <a:tc>
                  <a:txBody>
                    <a:bodyPr/>
                    <a:lstStyle/>
                    <a:p>
                      <a:pPr algn="ctr" fontAlgn="b"/>
                      <a:endParaRPr lang="en-GB" sz="1500" b="0" i="0" u="none" strike="noStrike" dirty="0">
                        <a:solidFill>
                          <a:schemeClr val="bg1"/>
                        </a:solidFill>
                        <a:effectLst/>
                        <a:latin typeface="+mn-lt"/>
                      </a:endParaRPr>
                    </a:p>
                  </a:txBody>
                  <a:tcPr marL="5428" marR="5428" marT="5428" marB="0" anchor="ctr">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48749932"/>
                  </a:ext>
                </a:extLst>
              </a:tr>
              <a:tr h="664615">
                <a:tc>
                  <a:txBody>
                    <a:bodyPr/>
                    <a:lstStyle/>
                    <a:p>
                      <a:pPr algn="ctr" fontAlgn="t"/>
                      <a:r>
                        <a:rPr lang="en-GB" sz="1500" u="none" strike="noStrike" dirty="0">
                          <a:solidFill>
                            <a:schemeClr val="tx1"/>
                          </a:solidFill>
                          <a:effectLst/>
                          <a:latin typeface="+mn-lt"/>
                        </a:rPr>
                        <a:t>Strategy and planning</a:t>
                      </a:r>
                      <a:endParaRPr lang="en-GB" sz="1500" b="0" i="0" u="none" strike="noStrike" dirty="0">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rgbClr val="FBB09B"/>
                    </a:solidFill>
                  </a:tcPr>
                </a:tc>
                <a:tc>
                  <a:txBody>
                    <a:bodyPr/>
                    <a:lstStyle/>
                    <a:p>
                      <a:pPr algn="ctr" fontAlgn="t"/>
                      <a:endParaRPr lang="en-GB" sz="1500" b="0" i="0" u="none" strike="noStrike" dirty="0">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lnR w="28575" cap="flat" cmpd="sng" algn="ctr">
                      <a:noFill/>
                      <a:prstDash val="solid"/>
                      <a:round/>
                      <a:headEnd type="none" w="med" len="med"/>
                      <a:tailEnd type="none" w="med" len="med"/>
                    </a:lnR>
                    <a:solidFill>
                      <a:schemeClr val="bg1"/>
                    </a:solidFill>
                  </a:tcPr>
                </a:tc>
                <a:tc>
                  <a:txBody>
                    <a:bodyPr/>
                    <a:lstStyle/>
                    <a:p>
                      <a:pPr algn="ctr" fontAlgn="t"/>
                      <a:r>
                        <a:rPr lang="en-GB" sz="1500" u="none" strike="noStrike" dirty="0">
                          <a:solidFill>
                            <a:schemeClr val="tx1"/>
                          </a:solidFill>
                          <a:effectLst/>
                          <a:latin typeface="+mn-lt"/>
                        </a:rPr>
                        <a:t>Change implementation</a:t>
                      </a:r>
                      <a:endParaRPr lang="en-GB" sz="1500" b="0" i="0" u="none" strike="noStrike" dirty="0">
                        <a:solidFill>
                          <a:schemeClr val="tx1"/>
                        </a:solidFill>
                        <a:effectLst/>
                        <a:latin typeface="+mn-lt"/>
                      </a:endParaRPr>
                    </a:p>
                  </a:txBody>
                  <a:tcPr marL="5428" marR="5428" marT="5428"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0CBE0"/>
                    </a:solidFill>
                  </a:tcPr>
                </a:tc>
                <a:tc>
                  <a:txBody>
                    <a:bodyPr/>
                    <a:lstStyle/>
                    <a:p>
                      <a:pPr algn="ctr" fontAlgn="t"/>
                      <a:endParaRPr lang="en-GB" sz="1500" b="0" i="0" u="none" strike="noStrike">
                        <a:solidFill>
                          <a:schemeClr val="tx1"/>
                        </a:solidFill>
                        <a:effectLst/>
                        <a:latin typeface="+mn-lt"/>
                      </a:endParaRPr>
                    </a:p>
                  </a:txBody>
                  <a:tcPr marL="5428" marR="5428" marT="5428" marB="0" anchor="ctr">
                    <a:lnL w="28575" cap="flat" cmpd="sng" algn="ctr">
                      <a:noFill/>
                      <a:prstDash val="solid"/>
                      <a:round/>
                      <a:headEnd type="none" w="med" len="med"/>
                      <a:tailEnd type="none" w="med" len="med"/>
                    </a:lnL>
                    <a:lnR w="57150" cap="flat" cmpd="sng" algn="ctr">
                      <a:noFill/>
                      <a:prstDash val="solid"/>
                      <a:round/>
                      <a:headEnd type="none" w="med" len="med"/>
                      <a:tailEnd type="none" w="med" len="med"/>
                    </a:lnR>
                    <a:solidFill>
                      <a:schemeClr val="bg1"/>
                    </a:solidFill>
                  </a:tcPr>
                </a:tc>
                <a:tc>
                  <a:txBody>
                    <a:bodyPr/>
                    <a:lstStyle/>
                    <a:p>
                      <a:pPr algn="ctr" fontAlgn="t"/>
                      <a:r>
                        <a:rPr lang="en-GB" sz="1500" u="none" strike="noStrike" dirty="0">
                          <a:solidFill>
                            <a:schemeClr val="tx1"/>
                          </a:solidFill>
                          <a:effectLst/>
                          <a:latin typeface="+mn-lt"/>
                        </a:rPr>
                        <a:t>Systems development</a:t>
                      </a:r>
                      <a:endParaRPr lang="en-GB" sz="1500" b="0" i="0" u="none" strike="noStrike" dirty="0">
                        <a:solidFill>
                          <a:schemeClr val="tx1"/>
                        </a:solidFill>
                        <a:effectLst/>
                        <a:latin typeface="+mn-lt"/>
                      </a:endParaRPr>
                    </a:p>
                  </a:txBody>
                  <a:tcPr marL="5428" marR="5428" marT="5428"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FEF1C9"/>
                    </a:solidFill>
                  </a:tcPr>
                </a:tc>
                <a:tc>
                  <a:txBody>
                    <a:bodyPr/>
                    <a:lstStyle/>
                    <a:p>
                      <a:pPr algn="ctr" fontAlgn="t"/>
                      <a:endParaRPr lang="en-GB" sz="1500" b="0" i="0" u="none" strike="noStrike" dirty="0">
                        <a:solidFill>
                          <a:schemeClr val="tx1"/>
                        </a:solidFill>
                        <a:effectLst/>
                        <a:latin typeface="+mn-lt"/>
                      </a:endParaRPr>
                    </a:p>
                  </a:txBody>
                  <a:tcPr marL="5428" marR="5428" marT="5428" marB="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solidFill>
                      <a:schemeClr val="bg1"/>
                    </a:solidFill>
                  </a:tcPr>
                </a:tc>
                <a:tc>
                  <a:txBody>
                    <a:bodyPr/>
                    <a:lstStyle/>
                    <a:p>
                      <a:pPr algn="ctr" fontAlgn="t"/>
                      <a:r>
                        <a:rPr lang="en-GB" sz="1500" u="none" strike="noStrike" dirty="0">
                          <a:solidFill>
                            <a:schemeClr val="tx1"/>
                          </a:solidFill>
                          <a:effectLst/>
                          <a:latin typeface="+mn-lt"/>
                        </a:rPr>
                        <a:t>Technology management</a:t>
                      </a:r>
                      <a:endParaRPr lang="en-GB" sz="1500" b="0" i="0" u="none" strike="noStrike" dirty="0">
                        <a:solidFill>
                          <a:schemeClr val="tx1"/>
                        </a:solidFill>
                        <a:effectLst/>
                        <a:latin typeface="+mn-lt"/>
                      </a:endParaRPr>
                    </a:p>
                  </a:txBody>
                  <a:tcPr marL="5428" marR="5428" marT="5428"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D0B8"/>
                    </a:solidFill>
                  </a:tcPr>
                </a:tc>
                <a:tc>
                  <a:txBody>
                    <a:bodyPr/>
                    <a:lstStyle/>
                    <a:p>
                      <a:pPr algn="ctr" fontAlgn="t"/>
                      <a:endParaRPr lang="en-GB" sz="1500" b="0" i="0" u="none" strike="noStrike">
                        <a:solidFill>
                          <a:schemeClr val="tx1"/>
                        </a:solidFill>
                        <a:effectLst/>
                        <a:latin typeface="+mn-lt"/>
                      </a:endParaRPr>
                    </a:p>
                  </a:txBody>
                  <a:tcPr marL="5428" marR="5428" marT="5428"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fontAlgn="t"/>
                      <a:r>
                        <a:rPr lang="en-GB" sz="1500" u="none" strike="noStrike" dirty="0">
                          <a:solidFill>
                            <a:schemeClr val="tx1"/>
                          </a:solidFill>
                          <a:effectLst/>
                          <a:latin typeface="+mn-lt"/>
                        </a:rPr>
                        <a:t>People management</a:t>
                      </a:r>
                      <a:endParaRPr lang="en-GB" sz="1500" b="0" i="0" u="none" strike="noStrike" dirty="0">
                        <a:solidFill>
                          <a:schemeClr val="tx1"/>
                        </a:solidFill>
                        <a:effectLst/>
                        <a:latin typeface="+mn-lt"/>
                      </a:endParaRPr>
                    </a:p>
                  </a:txBody>
                  <a:tcPr marL="5428" marR="5428" marT="542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FEE"/>
                    </a:solidFill>
                  </a:tcPr>
                </a:tc>
                <a:tc>
                  <a:txBody>
                    <a:bodyPr/>
                    <a:lstStyle/>
                    <a:p>
                      <a:pPr algn="ctr" fontAlgn="t"/>
                      <a:endParaRPr lang="en-GB" sz="1500" b="0" i="0" u="none" strike="noStrike">
                        <a:solidFill>
                          <a:schemeClr val="tx1"/>
                        </a:solidFill>
                        <a:effectLst/>
                        <a:latin typeface="+mn-lt"/>
                      </a:endParaRPr>
                    </a:p>
                  </a:txBody>
                  <a:tcPr marL="5428" marR="5428" marT="5428"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solidFill>
                      <a:schemeClr val="bg1"/>
                    </a:solidFill>
                  </a:tcPr>
                </a:tc>
                <a:tc>
                  <a:txBody>
                    <a:bodyPr/>
                    <a:lstStyle/>
                    <a:p>
                      <a:pPr algn="ctr" fontAlgn="t"/>
                      <a:r>
                        <a:rPr lang="en-GB" sz="1500" u="none" strike="noStrike" dirty="0">
                          <a:solidFill>
                            <a:schemeClr val="tx1"/>
                          </a:solidFill>
                          <a:effectLst/>
                          <a:latin typeface="+mn-lt"/>
                        </a:rPr>
                        <a:t>Stakeholder management</a:t>
                      </a:r>
                      <a:endParaRPr lang="en-GB" sz="1500" b="0" i="0" u="none" strike="noStrike" dirty="0">
                        <a:solidFill>
                          <a:schemeClr val="tx1"/>
                        </a:solidFill>
                        <a:effectLst/>
                        <a:latin typeface="+mn-lt"/>
                      </a:endParaRPr>
                    </a:p>
                  </a:txBody>
                  <a:tcPr marL="5428" marR="5428" marT="5428"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BBD1B7"/>
                    </a:solidFill>
                  </a:tcPr>
                </a:tc>
                <a:extLst>
                  <a:ext uri="{0D108BD9-81ED-4DB2-BD59-A6C34878D82A}">
                    <a16:rowId xmlns:a16="http://schemas.microsoft.com/office/drawing/2014/main" val="1316445327"/>
                  </a:ext>
                </a:extLst>
              </a:tr>
              <a:tr h="180000">
                <a:tc>
                  <a:txBody>
                    <a:bodyPr/>
                    <a:lstStyle/>
                    <a:p>
                      <a:pPr algn="ctr" fontAlgn="t"/>
                      <a:endParaRPr lang="en-GB" sz="200" b="0" i="0" u="none" strike="noStrike" dirty="0">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28575" cap="flat" cmpd="sng" algn="ctr">
                      <a:noFill/>
                      <a:prstDash val="solid"/>
                      <a:round/>
                      <a:headEnd type="none" w="med" len="med"/>
                      <a:tailEnd type="none" w="med" len="med"/>
                    </a:lnB>
                    <a:solidFill>
                      <a:schemeClr val="bg1"/>
                    </a:solidFill>
                  </a:tcPr>
                </a:tc>
                <a:tc>
                  <a:txBody>
                    <a:bodyPr/>
                    <a:lstStyle/>
                    <a:p>
                      <a:pPr algn="ctr" fontAlgn="t"/>
                      <a:endParaRPr lang="en-GB" sz="200" b="0" i="0" u="none" strike="noStrike">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fontAlgn="t"/>
                      <a:endParaRPr lang="en-GB" sz="200" b="0" i="0" u="none" strike="noStrike" dirty="0">
                        <a:solidFill>
                          <a:schemeClr val="tx1"/>
                        </a:solidFill>
                        <a:effectLst/>
                        <a:latin typeface="+mn-lt"/>
                      </a:endParaRPr>
                    </a:p>
                  </a:txBody>
                  <a:tcPr marL="5428" marR="5428" marT="5428" marB="0" anchor="ctr">
                    <a:lnT w="28575" cap="flat" cmpd="sng" algn="ctr">
                      <a:noFill/>
                      <a:prstDash val="solid"/>
                      <a:round/>
                      <a:headEnd type="none" w="med" len="med"/>
                      <a:tailEnd type="none" w="med" len="med"/>
                    </a:lnT>
                    <a:solidFill>
                      <a:schemeClr val="bg1"/>
                    </a:solidFill>
                  </a:tcPr>
                </a:tc>
                <a:tc>
                  <a:txBody>
                    <a:bodyPr/>
                    <a:lstStyle/>
                    <a:p>
                      <a:pPr algn="ctr" fontAlgn="t"/>
                      <a:endParaRPr lang="en-GB" sz="200" b="0" i="0" u="none" strike="noStrike" dirty="0">
                        <a:solidFill>
                          <a:schemeClr val="tx1"/>
                        </a:solidFill>
                        <a:effectLst/>
                        <a:latin typeface="+mn-lt"/>
                      </a:endParaRPr>
                    </a:p>
                  </a:txBody>
                  <a:tcPr marL="5428" marR="5428" marT="5428" marB="0" anchor="ctr">
                    <a:solidFill>
                      <a:schemeClr val="bg1"/>
                    </a:solidFill>
                  </a:tcPr>
                </a:tc>
                <a:tc>
                  <a:txBody>
                    <a:bodyPr/>
                    <a:lstStyle/>
                    <a:p>
                      <a:pPr algn="ctr" fontAlgn="t"/>
                      <a:endParaRPr lang="en-GB" sz="200" b="0" i="0" u="none" strike="noStrike" dirty="0">
                        <a:solidFill>
                          <a:schemeClr val="tx1"/>
                        </a:solidFill>
                        <a:effectLst/>
                        <a:latin typeface="+mn-lt"/>
                      </a:endParaRPr>
                    </a:p>
                  </a:txBody>
                  <a:tcPr marL="5428" marR="5428" marT="5428" marB="0" anchor="ctr">
                    <a:lnT w="57150" cap="flat" cmpd="sng" algn="ctr">
                      <a:noFill/>
                      <a:prstDash val="solid"/>
                      <a:round/>
                      <a:headEnd type="none" w="med" len="med"/>
                      <a:tailEnd type="none" w="med" len="med"/>
                    </a:lnT>
                    <a:solidFill>
                      <a:schemeClr val="bg1"/>
                    </a:solidFill>
                  </a:tcPr>
                </a:tc>
                <a:tc>
                  <a:txBody>
                    <a:bodyPr/>
                    <a:lstStyle/>
                    <a:p>
                      <a:pPr algn="ctr" fontAlgn="t"/>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t"/>
                      <a:endParaRPr lang="en-GB" sz="200" b="0" i="0" u="none" strike="noStrike" dirty="0">
                        <a:solidFill>
                          <a:schemeClr val="tx1"/>
                        </a:solidFill>
                        <a:effectLst/>
                        <a:latin typeface="+mn-lt"/>
                      </a:endParaRPr>
                    </a:p>
                  </a:txBody>
                  <a:tcPr marL="5428" marR="5428" marT="5428" marB="0"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ctr" fontAlgn="t"/>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t"/>
                      <a:endParaRPr lang="en-GB" sz="200" b="0" i="0" u="none" strike="noStrike" dirty="0">
                        <a:solidFill>
                          <a:schemeClr val="tx1"/>
                        </a:solidFill>
                        <a:effectLst/>
                        <a:latin typeface="+mn-lt"/>
                      </a:endParaRPr>
                    </a:p>
                  </a:txBody>
                  <a:tcPr marL="5428" marR="5428" marT="5428" marB="0" anchor="ct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ctr" fontAlgn="t"/>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t"/>
                      <a:endParaRPr lang="en-GB" sz="200" b="0" i="0" u="none" strike="noStrike" dirty="0">
                        <a:solidFill>
                          <a:schemeClr val="tx1"/>
                        </a:solidFill>
                        <a:effectLst/>
                        <a:latin typeface="+mn-lt"/>
                      </a:endParaRPr>
                    </a:p>
                  </a:txBody>
                  <a:tcPr marL="5428" marR="5428" marT="5428" marB="0" anchor="ctr">
                    <a:lnT w="28575"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992299716"/>
                  </a:ext>
                </a:extLst>
              </a:tr>
              <a:tr h="664615">
                <a:tc>
                  <a:txBody>
                    <a:bodyPr/>
                    <a:lstStyle/>
                    <a:p>
                      <a:pPr algn="ctr" fontAlgn="t"/>
                      <a:r>
                        <a:rPr lang="en-GB" sz="1500" u="none" strike="noStrike" dirty="0">
                          <a:solidFill>
                            <a:schemeClr val="tx1"/>
                          </a:solidFill>
                          <a:effectLst/>
                          <a:latin typeface="+mn-lt"/>
                        </a:rPr>
                        <a:t>Financial and value management</a:t>
                      </a:r>
                      <a:endParaRPr lang="en-GB" sz="1500" b="0" i="0" u="none" strike="noStrike" dirty="0">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BB09B"/>
                    </a:solidFill>
                  </a:tcPr>
                </a:tc>
                <a:tc>
                  <a:txBody>
                    <a:bodyPr/>
                    <a:lstStyle/>
                    <a:p>
                      <a:pPr algn="ctr" fontAlgn="t"/>
                      <a:endParaRPr lang="en-GB" sz="1500" b="0" i="0" u="none" strike="noStrike">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fontAlgn="t"/>
                      <a:r>
                        <a:rPr lang="en-GB" sz="1500" u="none" strike="noStrike" dirty="0">
                          <a:solidFill>
                            <a:schemeClr val="tx1"/>
                          </a:solidFill>
                          <a:effectLst/>
                          <a:latin typeface="+mn-lt"/>
                        </a:rPr>
                        <a:t>Change </a:t>
                      </a:r>
                      <a:br>
                        <a:rPr lang="en-GB" sz="1500" u="none" strike="noStrike" dirty="0">
                          <a:solidFill>
                            <a:schemeClr val="tx1"/>
                          </a:solidFill>
                          <a:effectLst/>
                          <a:latin typeface="+mn-lt"/>
                        </a:rPr>
                      </a:br>
                      <a:r>
                        <a:rPr lang="en-GB" sz="1500" u="none" strike="noStrike" dirty="0">
                          <a:solidFill>
                            <a:schemeClr val="tx1"/>
                          </a:solidFill>
                          <a:effectLst/>
                          <a:latin typeface="+mn-lt"/>
                        </a:rPr>
                        <a:t>analysis</a:t>
                      </a:r>
                      <a:endParaRPr lang="en-GB" sz="1500" b="0" i="0" u="none" strike="noStrike" dirty="0">
                        <a:solidFill>
                          <a:schemeClr val="tx1"/>
                        </a:solidFill>
                        <a:effectLst/>
                        <a:latin typeface="+mn-lt"/>
                      </a:endParaRPr>
                    </a:p>
                  </a:txBody>
                  <a:tcPr marL="5428" marR="5428" marT="5428" marB="0" anchor="ctr">
                    <a:solidFill>
                      <a:srgbClr val="F0CBE0"/>
                    </a:solidFill>
                  </a:tcPr>
                </a:tc>
                <a:tc>
                  <a:txBody>
                    <a:bodyPr/>
                    <a:lstStyle/>
                    <a:p>
                      <a:pPr algn="ctr" fontAlgn="t"/>
                      <a:endParaRPr lang="en-GB" sz="1500" b="0" i="0" u="none" strike="noStrike">
                        <a:solidFill>
                          <a:schemeClr val="tx1"/>
                        </a:solidFill>
                        <a:effectLst/>
                        <a:latin typeface="+mn-lt"/>
                      </a:endParaRPr>
                    </a:p>
                  </a:txBody>
                  <a:tcPr marL="5428" marR="5428" marT="5428" marB="0" anchor="ctr">
                    <a:solidFill>
                      <a:schemeClr val="bg1"/>
                    </a:solidFill>
                  </a:tcPr>
                </a:tc>
                <a:tc>
                  <a:txBody>
                    <a:bodyPr/>
                    <a:lstStyle/>
                    <a:p>
                      <a:pPr algn="ctr" fontAlgn="t"/>
                      <a:r>
                        <a:rPr lang="en-GB" sz="1500" u="none" strike="noStrike" dirty="0">
                          <a:solidFill>
                            <a:schemeClr val="tx1"/>
                          </a:solidFill>
                          <a:effectLst/>
                          <a:latin typeface="+mn-lt"/>
                        </a:rPr>
                        <a:t>Data </a:t>
                      </a:r>
                      <a:br>
                        <a:rPr lang="en-GB" sz="1500" u="none" strike="noStrike" dirty="0">
                          <a:solidFill>
                            <a:schemeClr val="tx1"/>
                          </a:solidFill>
                          <a:effectLst/>
                          <a:latin typeface="+mn-lt"/>
                        </a:rPr>
                      </a:br>
                      <a:r>
                        <a:rPr lang="en-GB" sz="1500" u="none" strike="noStrike" dirty="0">
                          <a:solidFill>
                            <a:schemeClr val="tx1"/>
                          </a:solidFill>
                          <a:effectLst/>
                          <a:latin typeface="+mn-lt"/>
                        </a:rPr>
                        <a:t>and analytics</a:t>
                      </a:r>
                      <a:endParaRPr lang="en-GB" sz="1500" b="0" i="0" u="none" strike="noStrike" dirty="0">
                        <a:solidFill>
                          <a:schemeClr val="tx1"/>
                        </a:solidFill>
                        <a:effectLst/>
                        <a:latin typeface="+mn-lt"/>
                      </a:endParaRPr>
                    </a:p>
                  </a:txBody>
                  <a:tcPr marL="5428" marR="5428" marT="5428" marB="0" anchor="ctr">
                    <a:solidFill>
                      <a:srgbClr val="FEF1C9"/>
                    </a:solidFill>
                  </a:tcPr>
                </a:tc>
                <a:tc>
                  <a:txBody>
                    <a:bodyPr/>
                    <a:lstStyle/>
                    <a:p>
                      <a:pPr algn="ctr" fontAlgn="t"/>
                      <a:endParaRPr lang="en-GB" sz="1500" b="0" i="0" u="none" strike="noStrike">
                        <a:solidFill>
                          <a:schemeClr val="tx1"/>
                        </a:solidFill>
                        <a:effectLst/>
                        <a:latin typeface="+mn-lt"/>
                      </a:endParaRPr>
                    </a:p>
                  </a:txBody>
                  <a:tcPr marL="5428" marR="5428" marT="5428" marB="0" anchor="ctr">
                    <a:lnR w="28575" cap="flat" cmpd="sng" algn="ctr">
                      <a:noFill/>
                      <a:prstDash val="solid"/>
                      <a:round/>
                      <a:headEnd type="none" w="med" len="med"/>
                      <a:tailEnd type="none" w="med" len="med"/>
                    </a:lnR>
                    <a:solidFill>
                      <a:schemeClr val="bg1"/>
                    </a:solidFill>
                  </a:tcPr>
                </a:tc>
                <a:tc>
                  <a:txBody>
                    <a:bodyPr/>
                    <a:lstStyle/>
                    <a:p>
                      <a:pPr algn="ctr" fontAlgn="t"/>
                      <a:r>
                        <a:rPr lang="en-GB" sz="1500" u="none" strike="noStrike" dirty="0">
                          <a:solidFill>
                            <a:schemeClr val="tx1"/>
                          </a:solidFill>
                          <a:effectLst/>
                          <a:latin typeface="+mn-lt"/>
                        </a:rPr>
                        <a:t>Service management</a:t>
                      </a:r>
                      <a:endParaRPr lang="en-GB" sz="1500" b="0" i="0" u="none" strike="noStrike" dirty="0">
                        <a:solidFill>
                          <a:schemeClr val="tx1"/>
                        </a:solidFill>
                        <a:effectLst/>
                        <a:latin typeface="+mn-lt"/>
                      </a:endParaRPr>
                    </a:p>
                  </a:txBody>
                  <a:tcPr marL="5428" marR="5428" marT="5428"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D0B8"/>
                    </a:solidFill>
                  </a:tcPr>
                </a:tc>
                <a:tc>
                  <a:txBody>
                    <a:bodyPr/>
                    <a:lstStyle/>
                    <a:p>
                      <a:pPr algn="ctr" fontAlgn="t"/>
                      <a:endParaRPr lang="en-GB" sz="1500" b="0" i="0" u="none" strike="noStrike" dirty="0">
                        <a:solidFill>
                          <a:schemeClr val="tx1"/>
                        </a:solidFill>
                        <a:effectLst/>
                        <a:latin typeface="+mn-lt"/>
                      </a:endParaRPr>
                    </a:p>
                  </a:txBody>
                  <a:tcPr marL="5428" marR="5428" marT="5428"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solidFill>
                      <a:schemeClr val="bg1"/>
                    </a:solidFill>
                  </a:tcPr>
                </a:tc>
                <a:tc>
                  <a:txBody>
                    <a:bodyPr/>
                    <a:lstStyle/>
                    <a:p>
                      <a:pPr algn="ctr" fontAlgn="t"/>
                      <a:r>
                        <a:rPr lang="en-GB" sz="1500" u="none" strike="noStrike" dirty="0">
                          <a:solidFill>
                            <a:schemeClr val="tx1"/>
                          </a:solidFill>
                          <a:effectLst/>
                          <a:latin typeface="+mn-lt"/>
                        </a:rPr>
                        <a:t>Skills </a:t>
                      </a:r>
                      <a:br>
                        <a:rPr lang="en-GB" sz="1500" u="none" strike="noStrike" dirty="0">
                          <a:solidFill>
                            <a:schemeClr val="tx1"/>
                          </a:solidFill>
                          <a:effectLst/>
                          <a:latin typeface="+mn-lt"/>
                        </a:rPr>
                      </a:br>
                      <a:r>
                        <a:rPr lang="en-GB" sz="1500" u="none" strike="noStrike" dirty="0">
                          <a:solidFill>
                            <a:schemeClr val="tx1"/>
                          </a:solidFill>
                          <a:effectLst/>
                          <a:latin typeface="+mn-lt"/>
                        </a:rPr>
                        <a:t>management</a:t>
                      </a:r>
                      <a:endParaRPr lang="en-GB" sz="1500" b="0" i="0" u="none" strike="noStrike" dirty="0">
                        <a:solidFill>
                          <a:schemeClr val="tx1"/>
                        </a:solidFill>
                        <a:effectLst/>
                        <a:latin typeface="+mn-lt"/>
                      </a:endParaRPr>
                    </a:p>
                  </a:txBody>
                  <a:tcPr marL="5428" marR="5428" marT="5428"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ADFEE"/>
                    </a:solidFill>
                  </a:tcPr>
                </a:tc>
                <a:tc>
                  <a:txBody>
                    <a:bodyPr/>
                    <a:lstStyle/>
                    <a:p>
                      <a:pPr algn="ctr" fontAlgn="t"/>
                      <a:endParaRPr lang="en-GB" sz="1500" b="0" i="0" u="none" strike="noStrike">
                        <a:solidFill>
                          <a:schemeClr val="tx1"/>
                        </a:solidFill>
                        <a:effectLst/>
                        <a:latin typeface="+mn-lt"/>
                      </a:endParaRPr>
                    </a:p>
                  </a:txBody>
                  <a:tcPr marL="5428" marR="5428" marT="5428" marB="0" anchor="ctr">
                    <a:lnL w="28575" cap="flat" cmpd="sng" algn="ctr">
                      <a:noFill/>
                      <a:prstDash val="solid"/>
                      <a:round/>
                      <a:headEnd type="none" w="med" len="med"/>
                      <a:tailEnd type="none" w="med" len="med"/>
                    </a:lnL>
                    <a:solidFill>
                      <a:schemeClr val="bg1"/>
                    </a:solidFill>
                  </a:tcPr>
                </a:tc>
                <a:tc>
                  <a:txBody>
                    <a:bodyPr/>
                    <a:lstStyle/>
                    <a:p>
                      <a:pPr algn="ctr" fontAlgn="t"/>
                      <a:r>
                        <a:rPr lang="en-GB" sz="1500" u="none" strike="noStrike" dirty="0">
                          <a:solidFill>
                            <a:schemeClr val="tx1"/>
                          </a:solidFill>
                          <a:effectLst/>
                          <a:latin typeface="+mn-lt"/>
                        </a:rPr>
                        <a:t>Sales and bid management</a:t>
                      </a:r>
                      <a:endParaRPr lang="en-GB" sz="1500" b="0" i="0" u="none" strike="noStrike" dirty="0">
                        <a:solidFill>
                          <a:schemeClr val="tx1"/>
                        </a:solidFill>
                        <a:effectLst/>
                        <a:latin typeface="+mn-lt"/>
                      </a:endParaRPr>
                    </a:p>
                  </a:txBody>
                  <a:tcPr marL="5428" marR="5428" marT="5428" marB="0" anchor="ctr">
                    <a:solidFill>
                      <a:srgbClr val="BBD1B7"/>
                    </a:solidFill>
                  </a:tcPr>
                </a:tc>
                <a:extLst>
                  <a:ext uri="{0D108BD9-81ED-4DB2-BD59-A6C34878D82A}">
                    <a16:rowId xmlns:a16="http://schemas.microsoft.com/office/drawing/2014/main" val="789972453"/>
                  </a:ext>
                </a:extLst>
              </a:tr>
              <a:tr h="180000">
                <a:tc>
                  <a:txBody>
                    <a:bodyPr/>
                    <a:lstStyle/>
                    <a:p>
                      <a:pPr algn="ctr" fontAlgn="t"/>
                      <a:endParaRPr lang="en-GB" sz="200" b="0" i="0" u="none" strike="noStrike" dirty="0">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28575" cap="flat" cmpd="sng" algn="ctr">
                      <a:noFill/>
                      <a:prstDash val="solid"/>
                      <a:round/>
                      <a:headEnd type="none" w="med" len="med"/>
                      <a:tailEnd type="none" w="med" len="med"/>
                    </a:lnT>
                    <a:solidFill>
                      <a:schemeClr val="bg1"/>
                    </a:solidFill>
                  </a:tcPr>
                </a:tc>
                <a:tc>
                  <a:txBody>
                    <a:bodyPr/>
                    <a:lstStyle/>
                    <a:p>
                      <a:pPr algn="ctr" fontAlgn="t"/>
                      <a:endParaRPr lang="en-GB" sz="200" b="0" i="0" u="none" strike="noStrike">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fontAlgn="t"/>
                      <a:endParaRPr lang="en-GB" sz="200" b="0" i="0" u="none" strike="noStrike" dirty="0">
                        <a:solidFill>
                          <a:schemeClr val="tx1"/>
                        </a:solidFill>
                        <a:effectLst/>
                        <a:latin typeface="+mn-lt"/>
                      </a:endParaRPr>
                    </a:p>
                  </a:txBody>
                  <a:tcPr marL="5428" marR="5428" marT="5428" marB="0" anchor="ctr">
                    <a:solidFill>
                      <a:schemeClr val="bg1"/>
                    </a:solidFill>
                  </a:tcPr>
                </a:tc>
                <a:tc>
                  <a:txBody>
                    <a:bodyPr/>
                    <a:lstStyle/>
                    <a:p>
                      <a:pPr algn="ctr" fontAlgn="t"/>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t"/>
                      <a:endParaRPr lang="en-GB" sz="200" b="0" i="0" u="none" strike="noStrike" dirty="0">
                        <a:solidFill>
                          <a:schemeClr val="tx1"/>
                        </a:solidFill>
                        <a:effectLst/>
                        <a:latin typeface="+mn-lt"/>
                      </a:endParaRPr>
                    </a:p>
                  </a:txBody>
                  <a:tcPr marL="5428" marR="5428" marT="5428" marB="0" anchor="ctr">
                    <a:lnB w="28575" cap="flat" cmpd="sng" algn="ctr">
                      <a:noFill/>
                      <a:prstDash val="solid"/>
                      <a:round/>
                      <a:headEnd type="none" w="med" len="med"/>
                      <a:tailEnd type="none" w="med" len="med"/>
                    </a:lnB>
                    <a:solidFill>
                      <a:schemeClr val="bg1"/>
                    </a:solidFill>
                  </a:tcPr>
                </a:tc>
                <a:tc>
                  <a:txBody>
                    <a:bodyPr/>
                    <a:lstStyle/>
                    <a:p>
                      <a:pPr algn="ctr" fontAlgn="t"/>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t"/>
                      <a:endParaRPr lang="en-GB" sz="200" b="0" i="0" u="none" strike="noStrike" dirty="0">
                        <a:solidFill>
                          <a:schemeClr val="tx1"/>
                        </a:solidFill>
                        <a:effectLst/>
                        <a:latin typeface="+mn-lt"/>
                      </a:endParaRPr>
                    </a:p>
                  </a:txBody>
                  <a:tcPr marL="5428" marR="5428" marT="5428" marB="0" anchor="ctr">
                    <a:lnT w="28575" cap="flat" cmpd="sng" algn="ctr">
                      <a:noFill/>
                      <a:prstDash val="solid"/>
                      <a:round/>
                      <a:headEnd type="none" w="med" len="med"/>
                      <a:tailEnd type="none" w="med" len="med"/>
                    </a:lnT>
                    <a:solidFill>
                      <a:schemeClr val="bg1"/>
                    </a:solidFill>
                  </a:tcPr>
                </a:tc>
                <a:tc>
                  <a:txBody>
                    <a:bodyPr/>
                    <a:lstStyle/>
                    <a:p>
                      <a:pPr algn="ctr" fontAlgn="t"/>
                      <a:endParaRPr lang="en-GB" sz="200" b="0" i="0" u="none" strike="noStrike" dirty="0">
                        <a:solidFill>
                          <a:schemeClr val="tx1"/>
                        </a:solidFill>
                        <a:effectLst/>
                        <a:latin typeface="+mn-lt"/>
                      </a:endParaRPr>
                    </a:p>
                  </a:txBody>
                  <a:tcPr marL="5428" marR="5428" marT="5428" marB="0" anchor="ctr">
                    <a:solidFill>
                      <a:schemeClr val="bg1"/>
                    </a:solidFill>
                  </a:tcPr>
                </a:tc>
                <a:tc>
                  <a:txBody>
                    <a:bodyPr/>
                    <a:lstStyle/>
                    <a:p>
                      <a:pPr algn="ctr" fontAlgn="b"/>
                      <a:endParaRPr lang="en-GB" sz="200" b="0" i="0" u="none" strike="noStrike">
                        <a:solidFill>
                          <a:schemeClr val="tx1"/>
                        </a:solidFill>
                        <a:effectLst/>
                        <a:latin typeface="+mn-lt"/>
                      </a:endParaRPr>
                    </a:p>
                  </a:txBody>
                  <a:tcPr marL="5428" marR="5428" marT="5428" marB="0" anchor="ctr">
                    <a:lnT w="28575" cap="flat" cmpd="sng" algn="ctr">
                      <a:noFill/>
                      <a:prstDash val="solid"/>
                      <a:round/>
                      <a:headEnd type="none" w="med" len="med"/>
                      <a:tailEnd type="none" w="med" len="med"/>
                    </a:lnT>
                    <a:solidFill>
                      <a:schemeClr val="bg1"/>
                    </a:solidFill>
                  </a:tcPr>
                </a:tc>
                <a:tc>
                  <a:txBody>
                    <a:bodyPr/>
                    <a:lstStyle/>
                    <a:p>
                      <a:pPr algn="ctr" fontAlgn="t"/>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200" b="0" i="0" u="none" strike="noStrike" dirty="0">
                        <a:solidFill>
                          <a:schemeClr val="tx1"/>
                        </a:solidFill>
                        <a:effectLst/>
                        <a:latin typeface="+mn-lt"/>
                      </a:endParaRPr>
                    </a:p>
                  </a:txBody>
                  <a:tcPr marL="5428" marR="5428" marT="5428" marB="0" anchor="ctr">
                    <a:solidFill>
                      <a:schemeClr val="bg1"/>
                    </a:solidFill>
                  </a:tcPr>
                </a:tc>
                <a:extLst>
                  <a:ext uri="{0D108BD9-81ED-4DB2-BD59-A6C34878D82A}">
                    <a16:rowId xmlns:a16="http://schemas.microsoft.com/office/drawing/2014/main" val="2990632799"/>
                  </a:ext>
                </a:extLst>
              </a:tr>
              <a:tr h="664615">
                <a:tc>
                  <a:txBody>
                    <a:bodyPr/>
                    <a:lstStyle/>
                    <a:p>
                      <a:pPr algn="ctr" fontAlgn="t"/>
                      <a:r>
                        <a:rPr lang="en-GB" sz="1500" u="none" strike="noStrike" dirty="0">
                          <a:solidFill>
                            <a:schemeClr val="tx1"/>
                          </a:solidFill>
                          <a:effectLst/>
                          <a:latin typeface="+mn-lt"/>
                        </a:rPr>
                        <a:t>Security and privacy</a:t>
                      </a:r>
                      <a:endParaRPr lang="en-GB" sz="1500" b="0" i="0" u="none" strike="noStrike" dirty="0">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rgbClr val="FBB09B"/>
                    </a:solidFill>
                  </a:tcPr>
                </a:tc>
                <a:tc>
                  <a:txBody>
                    <a:bodyPr/>
                    <a:lstStyle/>
                    <a:p>
                      <a:pPr algn="ctr" fontAlgn="t"/>
                      <a:endParaRPr lang="en-GB" sz="1500" b="0" i="0" u="none" strike="noStrike">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fontAlgn="t"/>
                      <a:r>
                        <a:rPr lang="en-GB" sz="1500" u="none" strike="noStrike" dirty="0">
                          <a:solidFill>
                            <a:schemeClr val="tx1"/>
                          </a:solidFill>
                          <a:effectLst/>
                          <a:latin typeface="+mn-lt"/>
                        </a:rPr>
                        <a:t>Change </a:t>
                      </a:r>
                      <a:br>
                        <a:rPr lang="en-GB" sz="1500" u="none" strike="noStrike" dirty="0">
                          <a:solidFill>
                            <a:schemeClr val="tx1"/>
                          </a:solidFill>
                          <a:effectLst/>
                          <a:latin typeface="+mn-lt"/>
                        </a:rPr>
                      </a:br>
                      <a:r>
                        <a:rPr lang="en-GB" sz="1500" u="none" strike="noStrike" dirty="0">
                          <a:solidFill>
                            <a:schemeClr val="tx1"/>
                          </a:solidFill>
                          <a:effectLst/>
                          <a:latin typeface="+mn-lt"/>
                        </a:rPr>
                        <a:t>planning</a:t>
                      </a:r>
                      <a:endParaRPr lang="en-GB" sz="1500" b="0" i="0" u="none" strike="noStrike" dirty="0">
                        <a:solidFill>
                          <a:schemeClr val="tx1"/>
                        </a:solidFill>
                        <a:effectLst/>
                        <a:latin typeface="+mn-lt"/>
                      </a:endParaRPr>
                    </a:p>
                  </a:txBody>
                  <a:tcPr marL="5428" marR="5428" marT="5428" marB="0" anchor="ctr">
                    <a:solidFill>
                      <a:srgbClr val="F0CBE0"/>
                    </a:solidFill>
                  </a:tcPr>
                </a:tc>
                <a:tc>
                  <a:txBody>
                    <a:bodyPr/>
                    <a:lstStyle/>
                    <a:p>
                      <a:pPr algn="ctr" fontAlgn="t"/>
                      <a:endParaRPr lang="en-GB" sz="1500" b="0" i="0" u="none" strike="noStrike">
                        <a:solidFill>
                          <a:schemeClr val="tx1"/>
                        </a:solidFill>
                        <a:effectLst/>
                        <a:latin typeface="+mn-lt"/>
                      </a:endParaRPr>
                    </a:p>
                  </a:txBody>
                  <a:tcPr marL="5428" marR="5428" marT="5428" marB="0" anchor="ctr">
                    <a:lnR w="28575" cap="flat" cmpd="sng" algn="ctr">
                      <a:noFill/>
                      <a:prstDash val="solid"/>
                      <a:round/>
                      <a:headEnd type="none" w="med" len="med"/>
                      <a:tailEnd type="none" w="med" len="med"/>
                    </a:lnR>
                    <a:solidFill>
                      <a:schemeClr val="bg1"/>
                    </a:solidFill>
                  </a:tcPr>
                </a:tc>
                <a:tc>
                  <a:txBody>
                    <a:bodyPr/>
                    <a:lstStyle/>
                    <a:p>
                      <a:pPr algn="ctr" fontAlgn="t"/>
                      <a:r>
                        <a:rPr lang="en-GB" sz="1500" u="none" strike="noStrike" dirty="0">
                          <a:solidFill>
                            <a:schemeClr val="tx1"/>
                          </a:solidFill>
                          <a:effectLst/>
                          <a:latin typeface="+mn-lt"/>
                        </a:rPr>
                        <a:t>User centred design</a:t>
                      </a:r>
                      <a:endParaRPr lang="en-GB" sz="1500" b="0" i="0" u="none" strike="noStrike" dirty="0">
                        <a:solidFill>
                          <a:schemeClr val="tx1"/>
                        </a:solidFill>
                        <a:effectLst/>
                        <a:latin typeface="+mn-lt"/>
                      </a:endParaRPr>
                    </a:p>
                  </a:txBody>
                  <a:tcPr marL="5428" marR="5428" marT="5428"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EF1C9"/>
                    </a:solidFill>
                  </a:tcPr>
                </a:tc>
                <a:tc>
                  <a:txBody>
                    <a:bodyPr/>
                    <a:lstStyle/>
                    <a:p>
                      <a:pPr algn="ctr" fontAlgn="t"/>
                      <a:endParaRPr lang="en-GB" sz="1500" b="0" i="0" u="none" strike="noStrike">
                        <a:solidFill>
                          <a:schemeClr val="tx1"/>
                        </a:solidFill>
                        <a:effectLst/>
                        <a:latin typeface="+mn-lt"/>
                      </a:endParaRPr>
                    </a:p>
                  </a:txBody>
                  <a:tcPr marL="5428" marR="5428" marT="5428" marB="0" anchor="ctr">
                    <a:lnL w="28575" cap="flat" cmpd="sng" algn="ctr">
                      <a:noFill/>
                      <a:prstDash val="solid"/>
                      <a:round/>
                      <a:headEnd type="none" w="med" len="med"/>
                      <a:tailEnd type="none" w="med" len="med"/>
                    </a:lnL>
                    <a:solidFill>
                      <a:schemeClr val="bg1"/>
                    </a:solidFill>
                  </a:tcPr>
                </a:tc>
                <a:tc>
                  <a:txBody>
                    <a:bodyPr/>
                    <a:lstStyle/>
                    <a:p>
                      <a:pPr algn="ctr" fontAlgn="t"/>
                      <a:r>
                        <a:rPr lang="en-GB" sz="1500" u="none" strike="noStrike" dirty="0">
                          <a:solidFill>
                            <a:schemeClr val="tx1"/>
                          </a:solidFill>
                          <a:effectLst/>
                          <a:latin typeface="+mn-lt"/>
                        </a:rPr>
                        <a:t>Security </a:t>
                      </a:r>
                      <a:br>
                        <a:rPr lang="en-GB" sz="1500" u="none" strike="noStrike" dirty="0">
                          <a:solidFill>
                            <a:schemeClr val="tx1"/>
                          </a:solidFill>
                          <a:effectLst/>
                          <a:latin typeface="+mn-lt"/>
                        </a:rPr>
                      </a:br>
                      <a:r>
                        <a:rPr lang="en-GB" sz="1500" u="none" strike="noStrike" dirty="0">
                          <a:solidFill>
                            <a:schemeClr val="tx1"/>
                          </a:solidFill>
                          <a:effectLst/>
                          <a:latin typeface="+mn-lt"/>
                        </a:rPr>
                        <a:t>services</a:t>
                      </a:r>
                      <a:endParaRPr lang="en-GB" sz="1500" b="0" i="0" u="none" strike="noStrike" dirty="0">
                        <a:solidFill>
                          <a:schemeClr val="tx1"/>
                        </a:solidFill>
                        <a:effectLst/>
                        <a:latin typeface="+mn-lt"/>
                      </a:endParaRPr>
                    </a:p>
                  </a:txBody>
                  <a:tcPr marL="5428" marR="5428" marT="5428" marB="0" anchor="ctr">
                    <a:solidFill>
                      <a:srgbClr val="F1D0B8"/>
                    </a:solidFill>
                  </a:tcPr>
                </a:tc>
                <a:tc>
                  <a:txBody>
                    <a:bodyPr/>
                    <a:lstStyle/>
                    <a:p>
                      <a:pPr algn="ctr" fontAlgn="t"/>
                      <a:endParaRPr lang="en-GB" sz="15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1500" b="0" i="0" u="none" strike="noStrike" dirty="0">
                        <a:solidFill>
                          <a:schemeClr val="tx1"/>
                        </a:solidFill>
                        <a:effectLst/>
                        <a:latin typeface="+mn-lt"/>
                      </a:endParaRPr>
                    </a:p>
                  </a:txBody>
                  <a:tcPr marL="5428" marR="5428" marT="5428" marB="0" anchor="ctr">
                    <a:solidFill>
                      <a:schemeClr val="bg1"/>
                    </a:solidFill>
                  </a:tcPr>
                </a:tc>
                <a:tc>
                  <a:txBody>
                    <a:bodyPr/>
                    <a:lstStyle/>
                    <a:p>
                      <a:pPr algn="ctr" fontAlgn="t"/>
                      <a:endParaRPr lang="en-GB" sz="15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r>
                        <a:rPr lang="en-GB" sz="1500" b="0" i="0" u="none" strike="noStrike" dirty="0">
                          <a:solidFill>
                            <a:schemeClr val="tx1"/>
                          </a:solidFill>
                          <a:effectLst/>
                          <a:latin typeface="+mn-lt"/>
                        </a:rPr>
                        <a:t>Marketing</a:t>
                      </a:r>
                    </a:p>
                  </a:txBody>
                  <a:tcPr marL="5428" marR="5428" marT="5428" marB="0" anchor="ctr">
                    <a:solidFill>
                      <a:srgbClr val="BBD1B7"/>
                    </a:solidFill>
                  </a:tcPr>
                </a:tc>
                <a:extLst>
                  <a:ext uri="{0D108BD9-81ED-4DB2-BD59-A6C34878D82A}">
                    <a16:rowId xmlns:a16="http://schemas.microsoft.com/office/drawing/2014/main" val="542840260"/>
                  </a:ext>
                </a:extLst>
              </a:tr>
              <a:tr h="180000">
                <a:tc>
                  <a:txBody>
                    <a:bodyPr/>
                    <a:lstStyle/>
                    <a:p>
                      <a:pPr algn="ctr" fontAlgn="t"/>
                      <a:endParaRPr lang="en-GB" sz="200" b="0" i="0" u="none" strike="noStrike" dirty="0">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fontAlgn="t"/>
                      <a:endParaRPr lang="en-GB" sz="200" b="0" i="0" u="none" strike="noStrike">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fontAlgn="b"/>
                      <a:endParaRPr lang="en-GB" sz="200" b="0" i="0" u="none" strike="noStrike" dirty="0">
                        <a:solidFill>
                          <a:schemeClr val="tx1"/>
                        </a:solidFill>
                        <a:effectLst/>
                        <a:latin typeface="+mn-lt"/>
                      </a:endParaRPr>
                    </a:p>
                  </a:txBody>
                  <a:tcPr marL="5428" marR="5428" marT="5428" marB="0" anchor="ctr">
                    <a:solidFill>
                      <a:schemeClr val="bg1"/>
                    </a:solidFill>
                  </a:tcPr>
                </a:tc>
                <a:tc>
                  <a:txBody>
                    <a:bodyPr/>
                    <a:lstStyle/>
                    <a:p>
                      <a:pPr algn="ctr" fontAlgn="t"/>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t"/>
                      <a:endParaRPr lang="en-GB" sz="200" b="0" i="0" u="none" strike="noStrike" dirty="0">
                        <a:solidFill>
                          <a:schemeClr val="tx1"/>
                        </a:solidFill>
                        <a:effectLst/>
                        <a:latin typeface="+mn-lt"/>
                      </a:endParaRPr>
                    </a:p>
                  </a:txBody>
                  <a:tcPr marL="5428" marR="5428" marT="5428" marB="0"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ctr" fontAlgn="t"/>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200" b="0" i="0" u="none" strike="noStrike" dirty="0">
                        <a:solidFill>
                          <a:schemeClr val="tx1"/>
                        </a:solidFill>
                        <a:effectLst/>
                        <a:latin typeface="+mn-lt"/>
                      </a:endParaRPr>
                    </a:p>
                  </a:txBody>
                  <a:tcPr marL="5428" marR="5428" marT="5428" marB="0" anchor="ctr">
                    <a:solidFill>
                      <a:schemeClr val="bg1"/>
                    </a:solidFill>
                  </a:tcPr>
                </a:tc>
                <a:tc>
                  <a:txBody>
                    <a:bodyPr/>
                    <a:lstStyle/>
                    <a:p>
                      <a:pPr algn="ctr" fontAlgn="t"/>
                      <a:endParaRPr lang="en-GB" sz="200" b="0" i="0" u="none" strike="noStrike" dirty="0">
                        <a:solidFill>
                          <a:schemeClr val="tx1"/>
                        </a:solidFill>
                        <a:effectLst/>
                        <a:latin typeface="+mn-lt"/>
                      </a:endParaRPr>
                    </a:p>
                  </a:txBody>
                  <a:tcPr marL="5428" marR="5428" marT="5428" marB="0" anchor="ctr">
                    <a:solidFill>
                      <a:schemeClr val="bg1"/>
                    </a:solidFill>
                  </a:tcPr>
                </a:tc>
                <a:tc>
                  <a:txBody>
                    <a:bodyPr/>
                    <a:lstStyle/>
                    <a:p>
                      <a:pPr algn="ctr" fontAlgn="b"/>
                      <a:endParaRPr lang="en-GB" sz="200" b="0" i="0" u="none" strike="noStrike" dirty="0">
                        <a:solidFill>
                          <a:schemeClr val="tx1"/>
                        </a:solidFill>
                        <a:effectLst/>
                        <a:latin typeface="+mn-lt"/>
                      </a:endParaRPr>
                    </a:p>
                  </a:txBody>
                  <a:tcPr marL="5428" marR="5428" marT="5428" marB="0" anchor="ctr">
                    <a:solidFill>
                      <a:schemeClr val="bg1"/>
                    </a:solidFill>
                  </a:tcPr>
                </a:tc>
                <a:tc>
                  <a:txBody>
                    <a:bodyPr/>
                    <a:lstStyle/>
                    <a:p>
                      <a:pPr algn="ctr" fontAlgn="t"/>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200" b="0" i="0" u="none" strike="noStrike">
                        <a:solidFill>
                          <a:schemeClr val="tx1"/>
                        </a:solidFill>
                        <a:effectLst/>
                        <a:latin typeface="+mn-lt"/>
                      </a:endParaRPr>
                    </a:p>
                  </a:txBody>
                  <a:tcPr marL="5428" marR="5428" marT="5428" marB="0" anchor="ctr">
                    <a:solidFill>
                      <a:schemeClr val="bg1"/>
                    </a:solidFill>
                  </a:tcPr>
                </a:tc>
                <a:extLst>
                  <a:ext uri="{0D108BD9-81ED-4DB2-BD59-A6C34878D82A}">
                    <a16:rowId xmlns:a16="http://schemas.microsoft.com/office/drawing/2014/main" val="573600980"/>
                  </a:ext>
                </a:extLst>
              </a:tr>
              <a:tr h="664615">
                <a:tc>
                  <a:txBody>
                    <a:bodyPr/>
                    <a:lstStyle/>
                    <a:p>
                      <a:pPr algn="ctr" fontAlgn="t"/>
                      <a:r>
                        <a:rPr lang="en-GB" sz="1500" u="none" strike="noStrike" dirty="0">
                          <a:solidFill>
                            <a:schemeClr val="tx1"/>
                          </a:solidFill>
                          <a:effectLst/>
                          <a:latin typeface="+mn-lt"/>
                        </a:rPr>
                        <a:t>Governance, risk and compliance</a:t>
                      </a:r>
                      <a:endParaRPr lang="en-GB" sz="1500" b="0" i="0" u="none" strike="noStrike" dirty="0">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rgbClr val="FBB09B"/>
                    </a:solidFill>
                  </a:tcPr>
                </a:tc>
                <a:tc>
                  <a:txBody>
                    <a:bodyPr/>
                    <a:lstStyle/>
                    <a:p>
                      <a:pPr algn="ctr" fontAlgn="t"/>
                      <a:endParaRPr lang="en-GB" sz="1500" b="0" i="0" u="none" strike="noStrike">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fontAlgn="b"/>
                      <a:endParaRPr lang="en-GB" sz="1500" b="0" i="0" u="none" strike="noStrike" dirty="0">
                        <a:solidFill>
                          <a:schemeClr val="tx1"/>
                        </a:solidFill>
                        <a:effectLst/>
                        <a:latin typeface="+mn-lt"/>
                      </a:endParaRPr>
                    </a:p>
                  </a:txBody>
                  <a:tcPr marL="5428" marR="5428" marT="5428" marB="0" anchor="ctr">
                    <a:solidFill>
                      <a:schemeClr val="bg1"/>
                    </a:solidFill>
                  </a:tcPr>
                </a:tc>
                <a:tc>
                  <a:txBody>
                    <a:bodyPr/>
                    <a:lstStyle/>
                    <a:p>
                      <a:pPr algn="ctr" fontAlgn="t"/>
                      <a:endParaRPr lang="en-GB" sz="1500" b="0" i="0" u="none" strike="noStrike">
                        <a:solidFill>
                          <a:schemeClr val="tx1"/>
                        </a:solidFill>
                        <a:effectLst/>
                        <a:latin typeface="+mn-lt"/>
                      </a:endParaRPr>
                    </a:p>
                  </a:txBody>
                  <a:tcPr marL="5428" marR="5428" marT="5428" marB="0" anchor="ctr">
                    <a:lnR w="28575" cap="flat" cmpd="sng" algn="ctr">
                      <a:noFill/>
                      <a:prstDash val="solid"/>
                      <a:round/>
                      <a:headEnd type="none" w="med" len="med"/>
                      <a:tailEnd type="none" w="med" len="med"/>
                    </a:lnR>
                    <a:solidFill>
                      <a:schemeClr val="bg1"/>
                    </a:solidFill>
                  </a:tcPr>
                </a:tc>
                <a:tc>
                  <a:txBody>
                    <a:bodyPr/>
                    <a:lstStyle/>
                    <a:p>
                      <a:pPr algn="ctr" fontAlgn="t"/>
                      <a:r>
                        <a:rPr lang="en-GB" sz="1500" u="none" strike="noStrike" dirty="0">
                          <a:solidFill>
                            <a:schemeClr val="tx1"/>
                          </a:solidFill>
                          <a:effectLst/>
                          <a:latin typeface="+mn-lt"/>
                        </a:rPr>
                        <a:t>Content management</a:t>
                      </a:r>
                      <a:endParaRPr lang="en-GB" sz="1500" b="0" i="0" u="none" strike="noStrike" dirty="0">
                        <a:solidFill>
                          <a:schemeClr val="tx1"/>
                        </a:solidFill>
                        <a:effectLst/>
                        <a:latin typeface="+mn-lt"/>
                      </a:endParaRPr>
                    </a:p>
                  </a:txBody>
                  <a:tcPr marL="5428" marR="5428" marT="5428"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EF1C9"/>
                    </a:solidFill>
                  </a:tcPr>
                </a:tc>
                <a:tc>
                  <a:txBody>
                    <a:bodyPr/>
                    <a:lstStyle/>
                    <a:p>
                      <a:pPr algn="ctr" fontAlgn="t"/>
                      <a:endParaRPr lang="en-GB" sz="1500" b="0" i="0" u="none" strike="noStrike">
                        <a:solidFill>
                          <a:schemeClr val="tx1"/>
                        </a:solidFill>
                        <a:effectLst/>
                        <a:latin typeface="+mn-lt"/>
                      </a:endParaRPr>
                    </a:p>
                  </a:txBody>
                  <a:tcPr marL="5428" marR="5428" marT="5428" marB="0" anchor="ctr">
                    <a:lnL w="28575" cap="flat" cmpd="sng" algn="ctr">
                      <a:noFill/>
                      <a:prstDash val="solid"/>
                      <a:round/>
                      <a:headEnd type="none" w="med" len="med"/>
                      <a:tailEnd type="none" w="med" len="med"/>
                    </a:lnL>
                    <a:solidFill>
                      <a:schemeClr val="bg1"/>
                    </a:solidFill>
                  </a:tcPr>
                </a:tc>
                <a:tc>
                  <a:txBody>
                    <a:bodyPr/>
                    <a:lstStyle/>
                    <a:p>
                      <a:pPr algn="ctr" fontAlgn="b"/>
                      <a:r>
                        <a:rPr lang="en-GB" sz="1500" b="0" i="0" u="none" strike="noStrike" dirty="0">
                          <a:solidFill>
                            <a:schemeClr val="tx1"/>
                          </a:solidFill>
                          <a:effectLst/>
                          <a:latin typeface="+mn-lt"/>
                        </a:rPr>
                        <a:t>Data and records operations</a:t>
                      </a:r>
                    </a:p>
                  </a:txBody>
                  <a:tcPr marL="5428" marR="5428" marT="5428" marB="0" anchor="ctr">
                    <a:solidFill>
                      <a:srgbClr val="F1D0B8"/>
                    </a:solidFill>
                  </a:tcPr>
                </a:tc>
                <a:tc>
                  <a:txBody>
                    <a:bodyPr/>
                    <a:lstStyle/>
                    <a:p>
                      <a:pPr algn="ctr" fontAlgn="t"/>
                      <a:endParaRPr lang="en-GB" sz="15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1500" b="0" i="0" u="none" strike="noStrike" dirty="0">
                        <a:solidFill>
                          <a:schemeClr val="tx1"/>
                        </a:solidFill>
                        <a:effectLst/>
                        <a:latin typeface="+mn-lt"/>
                      </a:endParaRPr>
                    </a:p>
                  </a:txBody>
                  <a:tcPr marL="5428" marR="5428" marT="5428" marB="0" anchor="ctr">
                    <a:solidFill>
                      <a:schemeClr val="bg1"/>
                    </a:solidFill>
                  </a:tcPr>
                </a:tc>
                <a:tc>
                  <a:txBody>
                    <a:bodyPr/>
                    <a:lstStyle/>
                    <a:p>
                      <a:pPr algn="ctr" fontAlgn="t"/>
                      <a:endParaRPr lang="en-GB" sz="1500" b="0" i="0" u="none" strike="noStrike" dirty="0">
                        <a:solidFill>
                          <a:schemeClr val="tx1"/>
                        </a:solidFill>
                        <a:effectLst/>
                        <a:latin typeface="+mn-lt"/>
                      </a:endParaRPr>
                    </a:p>
                  </a:txBody>
                  <a:tcPr marL="5428" marR="5428" marT="5428" marB="0" anchor="ctr">
                    <a:solidFill>
                      <a:schemeClr val="bg1"/>
                    </a:solidFill>
                  </a:tcPr>
                </a:tc>
                <a:tc>
                  <a:txBody>
                    <a:bodyPr/>
                    <a:lstStyle/>
                    <a:p>
                      <a:pPr algn="ctr" fontAlgn="b"/>
                      <a:endParaRPr lang="en-GB" sz="1500" b="0" i="0" u="none" strike="noStrike" dirty="0">
                        <a:solidFill>
                          <a:schemeClr val="tx1"/>
                        </a:solidFill>
                        <a:effectLst/>
                        <a:latin typeface="+mn-lt"/>
                      </a:endParaRPr>
                    </a:p>
                  </a:txBody>
                  <a:tcPr marL="5428" marR="5428" marT="5428" marB="0" anchor="ctr">
                    <a:solidFill>
                      <a:schemeClr val="bg1"/>
                    </a:solidFill>
                  </a:tcPr>
                </a:tc>
                <a:extLst>
                  <a:ext uri="{0D108BD9-81ED-4DB2-BD59-A6C34878D82A}">
                    <a16:rowId xmlns:a16="http://schemas.microsoft.com/office/drawing/2014/main" val="4115537774"/>
                  </a:ext>
                </a:extLst>
              </a:tr>
              <a:tr h="180000">
                <a:tc>
                  <a:txBody>
                    <a:bodyPr/>
                    <a:lstStyle/>
                    <a:p>
                      <a:pPr algn="ctr" fontAlgn="t"/>
                      <a:endParaRPr lang="en-GB" sz="200" b="0" i="0" u="none" strike="noStrike" dirty="0">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28575" cap="flat" cmpd="sng" algn="ctr">
                      <a:noFill/>
                      <a:prstDash val="solid"/>
                      <a:round/>
                      <a:headEnd type="none" w="med" len="med"/>
                      <a:tailEnd type="none" w="med" len="med"/>
                    </a:lnB>
                    <a:solidFill>
                      <a:schemeClr val="bg1"/>
                    </a:solidFill>
                  </a:tcPr>
                </a:tc>
                <a:tc>
                  <a:txBody>
                    <a:bodyPr/>
                    <a:lstStyle/>
                    <a:p>
                      <a:pPr algn="ctr" fontAlgn="b"/>
                      <a:endParaRPr lang="en-GB" sz="200" b="0" i="0" u="none" strike="noStrike">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fontAlgn="b"/>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t"/>
                      <a:endParaRPr lang="en-GB" sz="200" b="0" i="0" u="none" strike="noStrike" dirty="0">
                        <a:solidFill>
                          <a:schemeClr val="tx1"/>
                        </a:solidFill>
                        <a:effectLst/>
                        <a:latin typeface="+mn-lt"/>
                      </a:endParaRPr>
                    </a:p>
                  </a:txBody>
                  <a:tcPr marL="5428" marR="5428" marT="5428" marB="0" anchor="ctr">
                    <a:lnT w="28575" cap="flat" cmpd="sng" algn="ctr">
                      <a:noFill/>
                      <a:prstDash val="solid"/>
                      <a:round/>
                      <a:headEnd type="none" w="med" len="med"/>
                      <a:tailEnd type="none" w="med" len="med"/>
                    </a:lnT>
                    <a:solidFill>
                      <a:schemeClr val="bg1"/>
                    </a:solidFill>
                  </a:tcPr>
                </a:tc>
                <a:tc>
                  <a:txBody>
                    <a:bodyPr/>
                    <a:lstStyle/>
                    <a:p>
                      <a:pPr algn="ctr" fontAlgn="b"/>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2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200" b="0" i="0" u="none" strike="noStrike" dirty="0">
                        <a:solidFill>
                          <a:schemeClr val="tx1"/>
                        </a:solidFill>
                        <a:effectLst/>
                        <a:latin typeface="+mn-lt"/>
                      </a:endParaRPr>
                    </a:p>
                  </a:txBody>
                  <a:tcPr marL="5428" marR="5428" marT="5428" marB="0" anchor="ctr">
                    <a:solidFill>
                      <a:schemeClr val="bg1"/>
                    </a:solidFill>
                  </a:tcPr>
                </a:tc>
                <a:extLst>
                  <a:ext uri="{0D108BD9-81ED-4DB2-BD59-A6C34878D82A}">
                    <a16:rowId xmlns:a16="http://schemas.microsoft.com/office/drawing/2014/main" val="3916481049"/>
                  </a:ext>
                </a:extLst>
              </a:tr>
              <a:tr h="664615">
                <a:tc>
                  <a:txBody>
                    <a:bodyPr/>
                    <a:lstStyle/>
                    <a:p>
                      <a:pPr algn="ctr" fontAlgn="t"/>
                      <a:r>
                        <a:rPr lang="en-GB" sz="1500" u="none" strike="noStrike" dirty="0">
                          <a:solidFill>
                            <a:schemeClr val="tx1"/>
                          </a:solidFill>
                          <a:effectLst/>
                          <a:latin typeface="+mn-lt"/>
                        </a:rPr>
                        <a:t>Advice and guidance</a:t>
                      </a:r>
                      <a:endParaRPr lang="en-GB" sz="1500" b="0" i="0" u="none" strike="noStrike" dirty="0">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BB09B"/>
                    </a:solidFill>
                  </a:tcPr>
                </a:tc>
                <a:tc>
                  <a:txBody>
                    <a:bodyPr/>
                    <a:lstStyle/>
                    <a:p>
                      <a:pPr algn="ctr" fontAlgn="b"/>
                      <a:endParaRPr lang="en-GB" sz="1500" b="0" i="0" u="none" strike="noStrike">
                        <a:solidFill>
                          <a:schemeClr val="tx1"/>
                        </a:solidFill>
                        <a:effectLst/>
                        <a:latin typeface="+mn-lt"/>
                      </a:endParaRPr>
                    </a:p>
                  </a:txBody>
                  <a:tcPr marL="5428" marR="5428" marT="5428" marB="0"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fontAlgn="b"/>
                      <a:endParaRPr lang="en-GB" sz="1500" b="0" i="0" u="none" strike="noStrike" dirty="0">
                        <a:solidFill>
                          <a:schemeClr val="tx1"/>
                        </a:solidFill>
                        <a:effectLst/>
                        <a:latin typeface="+mn-lt"/>
                      </a:endParaRPr>
                    </a:p>
                  </a:txBody>
                  <a:tcPr marL="5428" marR="5428" marT="5428" marB="0" anchor="ctr">
                    <a:solidFill>
                      <a:schemeClr val="bg1"/>
                    </a:solidFill>
                  </a:tcPr>
                </a:tc>
                <a:tc>
                  <a:txBody>
                    <a:bodyPr/>
                    <a:lstStyle/>
                    <a:p>
                      <a:pPr algn="ctr" fontAlgn="b"/>
                      <a:endParaRPr lang="en-GB" sz="1500" b="0" i="0" u="none" strike="noStrike">
                        <a:solidFill>
                          <a:schemeClr val="tx1"/>
                        </a:solidFill>
                        <a:effectLst/>
                        <a:latin typeface="+mn-lt"/>
                      </a:endParaRPr>
                    </a:p>
                  </a:txBody>
                  <a:tcPr marL="5428" marR="5428" marT="5428" marB="0" anchor="ctr">
                    <a:solidFill>
                      <a:schemeClr val="bg1"/>
                    </a:solidFill>
                  </a:tcPr>
                </a:tc>
                <a:tc>
                  <a:txBody>
                    <a:bodyPr/>
                    <a:lstStyle/>
                    <a:p>
                      <a:pPr algn="ctr" fontAlgn="t"/>
                      <a:r>
                        <a:rPr lang="en-GB" sz="1500" u="none" strike="noStrike" dirty="0">
                          <a:solidFill>
                            <a:schemeClr val="tx1"/>
                          </a:solidFill>
                          <a:effectLst/>
                          <a:latin typeface="+mn-lt"/>
                        </a:rPr>
                        <a:t>Computational science</a:t>
                      </a:r>
                      <a:endParaRPr lang="en-GB" sz="1500" b="0" i="0" u="none" strike="noStrike" dirty="0">
                        <a:solidFill>
                          <a:schemeClr val="tx1"/>
                        </a:solidFill>
                        <a:effectLst/>
                        <a:latin typeface="+mn-lt"/>
                      </a:endParaRPr>
                    </a:p>
                  </a:txBody>
                  <a:tcPr marL="5428" marR="5428" marT="5428" marB="0" anchor="ctr">
                    <a:solidFill>
                      <a:srgbClr val="FEF1C9"/>
                    </a:solidFill>
                  </a:tcPr>
                </a:tc>
                <a:tc>
                  <a:txBody>
                    <a:bodyPr/>
                    <a:lstStyle/>
                    <a:p>
                      <a:pPr algn="ctr" fontAlgn="b"/>
                      <a:endParaRPr lang="en-GB" sz="15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1500" b="0" i="0" u="none" strike="noStrike" dirty="0">
                        <a:solidFill>
                          <a:schemeClr val="tx1"/>
                        </a:solidFill>
                        <a:effectLst/>
                        <a:latin typeface="+mn-lt"/>
                      </a:endParaRPr>
                    </a:p>
                  </a:txBody>
                  <a:tcPr marL="5428" marR="5428" marT="5428" marB="0" anchor="ctr">
                    <a:solidFill>
                      <a:schemeClr val="bg1"/>
                    </a:solidFill>
                  </a:tcPr>
                </a:tc>
                <a:tc>
                  <a:txBody>
                    <a:bodyPr/>
                    <a:lstStyle/>
                    <a:p>
                      <a:pPr algn="ctr" fontAlgn="b"/>
                      <a:endParaRPr lang="en-GB" sz="15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15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1500" b="0" i="0" u="none" strike="noStrike">
                        <a:solidFill>
                          <a:schemeClr val="tx1"/>
                        </a:solidFill>
                        <a:effectLst/>
                        <a:latin typeface="+mn-lt"/>
                      </a:endParaRPr>
                    </a:p>
                  </a:txBody>
                  <a:tcPr marL="5428" marR="5428" marT="5428" marB="0" anchor="ctr">
                    <a:solidFill>
                      <a:schemeClr val="bg1"/>
                    </a:solidFill>
                  </a:tcPr>
                </a:tc>
                <a:tc>
                  <a:txBody>
                    <a:bodyPr/>
                    <a:lstStyle/>
                    <a:p>
                      <a:pPr algn="ctr" fontAlgn="b"/>
                      <a:endParaRPr lang="en-GB" sz="1500" b="0" i="0" u="none" strike="noStrike" dirty="0">
                        <a:solidFill>
                          <a:schemeClr val="tx1"/>
                        </a:solidFill>
                        <a:effectLst/>
                        <a:latin typeface="+mn-lt"/>
                      </a:endParaRPr>
                    </a:p>
                  </a:txBody>
                  <a:tcPr marL="5428" marR="5428" marT="5428" marB="0" anchor="ctr">
                    <a:solidFill>
                      <a:schemeClr val="bg1"/>
                    </a:solidFill>
                  </a:tcPr>
                </a:tc>
                <a:extLst>
                  <a:ext uri="{0D108BD9-81ED-4DB2-BD59-A6C34878D82A}">
                    <a16:rowId xmlns:a16="http://schemas.microsoft.com/office/drawing/2014/main" val="181062076"/>
                  </a:ext>
                </a:extLst>
              </a:tr>
            </a:tbl>
          </a:graphicData>
        </a:graphic>
      </p:graphicFrame>
      <p:sp>
        <p:nvSpPr>
          <p:cNvPr id="3" name="TextBox 2">
            <a:extLst>
              <a:ext uri="{FF2B5EF4-FFF2-40B4-BE49-F238E27FC236}">
                <a16:creationId xmlns:a16="http://schemas.microsoft.com/office/drawing/2014/main" id="{61A59D40-551B-CE3C-CC72-C2A106AE9E8B}"/>
              </a:ext>
            </a:extLst>
          </p:cNvPr>
          <p:cNvSpPr txBox="1"/>
          <p:nvPr/>
        </p:nvSpPr>
        <p:spPr>
          <a:xfrm>
            <a:off x="7772400" y="5657671"/>
            <a:ext cx="4419600" cy="120032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defRPr b="1"/>
            </a:lvl1pPr>
          </a:lstStyle>
          <a:p>
            <a:pPr algn="ctr"/>
            <a:r>
              <a:rPr lang="en-GB" sz="2400" dirty="0">
                <a:solidFill>
                  <a:schemeClr val="tx1"/>
                </a:solidFill>
                <a:latin typeface="Aptos" panose="020B0004020202020204" pitchFamily="34" charset="0"/>
              </a:rPr>
              <a:t>Software Engineering related skills are found in several categories and subcategories</a:t>
            </a:r>
          </a:p>
        </p:txBody>
      </p:sp>
      <p:sp>
        <p:nvSpPr>
          <p:cNvPr id="9" name="Oval 8">
            <a:extLst>
              <a:ext uri="{FF2B5EF4-FFF2-40B4-BE49-F238E27FC236}">
                <a16:creationId xmlns:a16="http://schemas.microsoft.com/office/drawing/2014/main" id="{FB26273F-2D04-7266-ED2D-8DDE91901F45}"/>
              </a:ext>
            </a:extLst>
          </p:cNvPr>
          <p:cNvSpPr>
            <a:spLocks noChangeAspect="1"/>
          </p:cNvSpPr>
          <p:nvPr/>
        </p:nvSpPr>
        <p:spPr>
          <a:xfrm>
            <a:off x="4026503" y="2128838"/>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5</a:t>
            </a:r>
            <a:endParaRPr lang="en-GB" sz="1050" dirty="0">
              <a:solidFill>
                <a:schemeClr val="tx1"/>
              </a:solidFill>
            </a:endParaRPr>
          </a:p>
        </p:txBody>
      </p:sp>
      <p:sp>
        <p:nvSpPr>
          <p:cNvPr id="15" name="Oval 14">
            <a:extLst>
              <a:ext uri="{FF2B5EF4-FFF2-40B4-BE49-F238E27FC236}">
                <a16:creationId xmlns:a16="http://schemas.microsoft.com/office/drawing/2014/main" id="{5CBF0703-FBFE-A3D2-EC39-8384678EED47}"/>
              </a:ext>
            </a:extLst>
          </p:cNvPr>
          <p:cNvSpPr>
            <a:spLocks noChangeAspect="1"/>
          </p:cNvSpPr>
          <p:nvPr/>
        </p:nvSpPr>
        <p:spPr>
          <a:xfrm>
            <a:off x="5838444" y="2128838"/>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19</a:t>
            </a:r>
            <a:endParaRPr lang="en-GB" sz="1050" dirty="0">
              <a:solidFill>
                <a:schemeClr val="tx1"/>
              </a:solidFill>
            </a:endParaRPr>
          </a:p>
        </p:txBody>
      </p:sp>
      <p:sp>
        <p:nvSpPr>
          <p:cNvPr id="16" name="Oval 15">
            <a:extLst>
              <a:ext uri="{FF2B5EF4-FFF2-40B4-BE49-F238E27FC236}">
                <a16:creationId xmlns:a16="http://schemas.microsoft.com/office/drawing/2014/main" id="{832EBC85-8251-3FE9-51D1-248073DA413B}"/>
              </a:ext>
            </a:extLst>
          </p:cNvPr>
          <p:cNvSpPr>
            <a:spLocks noChangeAspect="1"/>
          </p:cNvSpPr>
          <p:nvPr/>
        </p:nvSpPr>
        <p:spPr>
          <a:xfrm>
            <a:off x="7650385" y="2128838"/>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11</a:t>
            </a:r>
            <a:endParaRPr lang="en-GB" sz="1050" dirty="0">
              <a:solidFill>
                <a:schemeClr val="tx1"/>
              </a:solidFill>
            </a:endParaRPr>
          </a:p>
        </p:txBody>
      </p:sp>
      <p:sp>
        <p:nvSpPr>
          <p:cNvPr id="17" name="Oval 16">
            <a:extLst>
              <a:ext uri="{FF2B5EF4-FFF2-40B4-BE49-F238E27FC236}">
                <a16:creationId xmlns:a16="http://schemas.microsoft.com/office/drawing/2014/main" id="{2B13D797-9800-F8FD-B2D8-E4FAE370BD34}"/>
              </a:ext>
            </a:extLst>
          </p:cNvPr>
          <p:cNvSpPr>
            <a:spLocks noChangeAspect="1"/>
          </p:cNvSpPr>
          <p:nvPr/>
        </p:nvSpPr>
        <p:spPr>
          <a:xfrm>
            <a:off x="9462326" y="2128838"/>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6</a:t>
            </a:r>
            <a:endParaRPr lang="en-GB" sz="1050" dirty="0">
              <a:solidFill>
                <a:schemeClr val="tx1"/>
              </a:solidFill>
            </a:endParaRPr>
          </a:p>
        </p:txBody>
      </p:sp>
      <p:sp>
        <p:nvSpPr>
          <p:cNvPr id="18" name="Oval 17">
            <a:extLst>
              <a:ext uri="{FF2B5EF4-FFF2-40B4-BE49-F238E27FC236}">
                <a16:creationId xmlns:a16="http://schemas.microsoft.com/office/drawing/2014/main" id="{C0D0488F-3D4C-1A45-10BD-25011D68CFD5}"/>
              </a:ext>
            </a:extLst>
          </p:cNvPr>
          <p:cNvSpPr>
            <a:spLocks noChangeAspect="1"/>
          </p:cNvSpPr>
          <p:nvPr/>
        </p:nvSpPr>
        <p:spPr>
          <a:xfrm>
            <a:off x="11274267" y="2128838"/>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6</a:t>
            </a:r>
            <a:endParaRPr lang="en-GB" sz="1050" dirty="0">
              <a:solidFill>
                <a:schemeClr val="tx1"/>
              </a:solidFill>
            </a:endParaRPr>
          </a:p>
        </p:txBody>
      </p:sp>
      <p:sp>
        <p:nvSpPr>
          <p:cNvPr id="19" name="Oval 18">
            <a:extLst>
              <a:ext uri="{FF2B5EF4-FFF2-40B4-BE49-F238E27FC236}">
                <a16:creationId xmlns:a16="http://schemas.microsoft.com/office/drawing/2014/main" id="{CCF97363-6A48-7EB4-067F-1D98C48D8AD3}"/>
              </a:ext>
            </a:extLst>
          </p:cNvPr>
          <p:cNvSpPr>
            <a:spLocks noChangeAspect="1"/>
          </p:cNvSpPr>
          <p:nvPr/>
        </p:nvSpPr>
        <p:spPr>
          <a:xfrm>
            <a:off x="2199731" y="2128838"/>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9</a:t>
            </a:r>
            <a:endParaRPr lang="en-GB" sz="1050" dirty="0">
              <a:solidFill>
                <a:schemeClr val="tx1"/>
              </a:solidFill>
            </a:endParaRPr>
          </a:p>
        </p:txBody>
      </p:sp>
      <p:sp>
        <p:nvSpPr>
          <p:cNvPr id="20" name="Oval 19">
            <a:extLst>
              <a:ext uri="{FF2B5EF4-FFF2-40B4-BE49-F238E27FC236}">
                <a16:creationId xmlns:a16="http://schemas.microsoft.com/office/drawing/2014/main" id="{4AAB5CDB-7ECB-4FE6-CA41-D02AAB169E9D}"/>
              </a:ext>
            </a:extLst>
          </p:cNvPr>
          <p:cNvSpPr>
            <a:spLocks noChangeAspect="1"/>
          </p:cNvSpPr>
          <p:nvPr/>
        </p:nvSpPr>
        <p:spPr>
          <a:xfrm>
            <a:off x="4026503" y="2928938"/>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5</a:t>
            </a:r>
            <a:endParaRPr lang="en-GB" sz="1050" dirty="0">
              <a:solidFill>
                <a:schemeClr val="tx1"/>
              </a:solidFill>
            </a:endParaRPr>
          </a:p>
        </p:txBody>
      </p:sp>
      <p:sp>
        <p:nvSpPr>
          <p:cNvPr id="21" name="Oval 20">
            <a:extLst>
              <a:ext uri="{FF2B5EF4-FFF2-40B4-BE49-F238E27FC236}">
                <a16:creationId xmlns:a16="http://schemas.microsoft.com/office/drawing/2014/main" id="{CCFE8501-345E-24E6-48EB-E43AA9186983}"/>
              </a:ext>
            </a:extLst>
          </p:cNvPr>
          <p:cNvSpPr>
            <a:spLocks noChangeAspect="1"/>
          </p:cNvSpPr>
          <p:nvPr/>
        </p:nvSpPr>
        <p:spPr>
          <a:xfrm>
            <a:off x="5838444" y="2928938"/>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9</a:t>
            </a:r>
            <a:endParaRPr lang="en-GB" sz="1050" dirty="0">
              <a:solidFill>
                <a:schemeClr val="tx1"/>
              </a:solidFill>
            </a:endParaRPr>
          </a:p>
        </p:txBody>
      </p:sp>
      <p:sp>
        <p:nvSpPr>
          <p:cNvPr id="22" name="Oval 21">
            <a:extLst>
              <a:ext uri="{FF2B5EF4-FFF2-40B4-BE49-F238E27FC236}">
                <a16:creationId xmlns:a16="http://schemas.microsoft.com/office/drawing/2014/main" id="{CF4E8C03-C45C-12CA-1099-A383DECDF5DB}"/>
              </a:ext>
            </a:extLst>
          </p:cNvPr>
          <p:cNvSpPr>
            <a:spLocks noChangeAspect="1"/>
          </p:cNvSpPr>
          <p:nvPr/>
        </p:nvSpPr>
        <p:spPr>
          <a:xfrm>
            <a:off x="7650385" y="2928938"/>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10</a:t>
            </a:r>
            <a:endParaRPr lang="en-GB" sz="1050" dirty="0">
              <a:solidFill>
                <a:schemeClr val="tx1"/>
              </a:solidFill>
            </a:endParaRPr>
          </a:p>
        </p:txBody>
      </p:sp>
      <p:sp>
        <p:nvSpPr>
          <p:cNvPr id="23" name="Oval 22">
            <a:extLst>
              <a:ext uri="{FF2B5EF4-FFF2-40B4-BE49-F238E27FC236}">
                <a16:creationId xmlns:a16="http://schemas.microsoft.com/office/drawing/2014/main" id="{807DDC4C-654D-84A3-9B99-73D87BFDC7CE}"/>
              </a:ext>
            </a:extLst>
          </p:cNvPr>
          <p:cNvSpPr>
            <a:spLocks noChangeAspect="1"/>
          </p:cNvSpPr>
          <p:nvPr/>
        </p:nvSpPr>
        <p:spPr>
          <a:xfrm>
            <a:off x="9462326" y="2928938"/>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7</a:t>
            </a:r>
            <a:endParaRPr lang="en-GB" sz="1050" dirty="0">
              <a:solidFill>
                <a:schemeClr val="tx1"/>
              </a:solidFill>
            </a:endParaRPr>
          </a:p>
        </p:txBody>
      </p:sp>
      <p:sp>
        <p:nvSpPr>
          <p:cNvPr id="24" name="Oval 23">
            <a:extLst>
              <a:ext uri="{FF2B5EF4-FFF2-40B4-BE49-F238E27FC236}">
                <a16:creationId xmlns:a16="http://schemas.microsoft.com/office/drawing/2014/main" id="{FD7E4A35-DD42-0290-AD7F-8CAD77AED9A5}"/>
              </a:ext>
            </a:extLst>
          </p:cNvPr>
          <p:cNvSpPr>
            <a:spLocks noChangeAspect="1"/>
          </p:cNvSpPr>
          <p:nvPr/>
        </p:nvSpPr>
        <p:spPr>
          <a:xfrm>
            <a:off x="11274267" y="2928938"/>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3</a:t>
            </a:r>
            <a:endParaRPr lang="en-GB" sz="1050" dirty="0">
              <a:solidFill>
                <a:schemeClr val="tx1"/>
              </a:solidFill>
            </a:endParaRPr>
          </a:p>
        </p:txBody>
      </p:sp>
      <p:sp>
        <p:nvSpPr>
          <p:cNvPr id="25" name="Oval 24">
            <a:extLst>
              <a:ext uri="{FF2B5EF4-FFF2-40B4-BE49-F238E27FC236}">
                <a16:creationId xmlns:a16="http://schemas.microsoft.com/office/drawing/2014/main" id="{82F5CB0B-71E9-D211-D7A3-496AC2DB466D}"/>
              </a:ext>
            </a:extLst>
          </p:cNvPr>
          <p:cNvSpPr>
            <a:spLocks noChangeAspect="1"/>
          </p:cNvSpPr>
          <p:nvPr/>
        </p:nvSpPr>
        <p:spPr>
          <a:xfrm>
            <a:off x="2199731" y="2928938"/>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8</a:t>
            </a:r>
            <a:endParaRPr lang="en-GB" sz="1050" dirty="0">
              <a:solidFill>
                <a:schemeClr val="tx1"/>
              </a:solidFill>
            </a:endParaRPr>
          </a:p>
        </p:txBody>
      </p:sp>
      <p:sp>
        <p:nvSpPr>
          <p:cNvPr id="26" name="Oval 25">
            <a:extLst>
              <a:ext uri="{FF2B5EF4-FFF2-40B4-BE49-F238E27FC236}">
                <a16:creationId xmlns:a16="http://schemas.microsoft.com/office/drawing/2014/main" id="{E3883F2D-D4E2-96EC-4C0A-87E382439165}"/>
              </a:ext>
            </a:extLst>
          </p:cNvPr>
          <p:cNvSpPr>
            <a:spLocks noChangeAspect="1"/>
          </p:cNvSpPr>
          <p:nvPr/>
        </p:nvSpPr>
        <p:spPr>
          <a:xfrm>
            <a:off x="4026503" y="3814763"/>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6</a:t>
            </a:r>
            <a:endParaRPr lang="en-GB" sz="1050" dirty="0">
              <a:solidFill>
                <a:schemeClr val="tx1"/>
              </a:solidFill>
            </a:endParaRPr>
          </a:p>
        </p:txBody>
      </p:sp>
      <p:sp>
        <p:nvSpPr>
          <p:cNvPr id="27" name="Oval 26">
            <a:extLst>
              <a:ext uri="{FF2B5EF4-FFF2-40B4-BE49-F238E27FC236}">
                <a16:creationId xmlns:a16="http://schemas.microsoft.com/office/drawing/2014/main" id="{4B18F969-93E4-6ADB-3A22-370D37F8125F}"/>
              </a:ext>
            </a:extLst>
          </p:cNvPr>
          <p:cNvSpPr>
            <a:spLocks noChangeAspect="1"/>
          </p:cNvSpPr>
          <p:nvPr/>
        </p:nvSpPr>
        <p:spPr>
          <a:xfrm>
            <a:off x="5838444" y="3814763"/>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6</a:t>
            </a:r>
            <a:endParaRPr lang="en-GB" sz="1050" dirty="0">
              <a:solidFill>
                <a:schemeClr val="tx1"/>
              </a:solidFill>
            </a:endParaRPr>
          </a:p>
        </p:txBody>
      </p:sp>
      <p:sp>
        <p:nvSpPr>
          <p:cNvPr id="28" name="Oval 27">
            <a:extLst>
              <a:ext uri="{FF2B5EF4-FFF2-40B4-BE49-F238E27FC236}">
                <a16:creationId xmlns:a16="http://schemas.microsoft.com/office/drawing/2014/main" id="{09D74435-9E41-BC3A-B6DD-455CB8C118DF}"/>
              </a:ext>
            </a:extLst>
          </p:cNvPr>
          <p:cNvSpPr>
            <a:spLocks noChangeAspect="1"/>
          </p:cNvSpPr>
          <p:nvPr/>
        </p:nvSpPr>
        <p:spPr>
          <a:xfrm>
            <a:off x="7650385" y="3814763"/>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7</a:t>
            </a:r>
            <a:endParaRPr lang="en-GB" sz="1050" dirty="0">
              <a:solidFill>
                <a:schemeClr val="tx1"/>
              </a:solidFill>
            </a:endParaRPr>
          </a:p>
        </p:txBody>
      </p:sp>
      <p:sp>
        <p:nvSpPr>
          <p:cNvPr id="30" name="Oval 29">
            <a:extLst>
              <a:ext uri="{FF2B5EF4-FFF2-40B4-BE49-F238E27FC236}">
                <a16:creationId xmlns:a16="http://schemas.microsoft.com/office/drawing/2014/main" id="{65115B45-554A-6424-36BB-58F50A8658A4}"/>
              </a:ext>
            </a:extLst>
          </p:cNvPr>
          <p:cNvSpPr>
            <a:spLocks noChangeAspect="1"/>
          </p:cNvSpPr>
          <p:nvPr/>
        </p:nvSpPr>
        <p:spPr>
          <a:xfrm>
            <a:off x="11274267" y="3814763"/>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6</a:t>
            </a:r>
            <a:endParaRPr lang="en-GB" sz="1050" dirty="0">
              <a:solidFill>
                <a:schemeClr val="tx1"/>
              </a:solidFill>
            </a:endParaRPr>
          </a:p>
        </p:txBody>
      </p:sp>
      <p:sp>
        <p:nvSpPr>
          <p:cNvPr id="31" name="Oval 30">
            <a:extLst>
              <a:ext uri="{FF2B5EF4-FFF2-40B4-BE49-F238E27FC236}">
                <a16:creationId xmlns:a16="http://schemas.microsoft.com/office/drawing/2014/main" id="{EB12D21D-E11F-0DDD-C337-05D46DF0A240}"/>
              </a:ext>
            </a:extLst>
          </p:cNvPr>
          <p:cNvSpPr>
            <a:spLocks noChangeAspect="1"/>
          </p:cNvSpPr>
          <p:nvPr/>
        </p:nvSpPr>
        <p:spPr>
          <a:xfrm>
            <a:off x="2199731" y="3814763"/>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5</a:t>
            </a:r>
            <a:endParaRPr lang="en-GB" sz="1050" dirty="0">
              <a:solidFill>
                <a:schemeClr val="tx1"/>
              </a:solidFill>
            </a:endParaRPr>
          </a:p>
        </p:txBody>
      </p:sp>
      <p:sp>
        <p:nvSpPr>
          <p:cNvPr id="35" name="Oval 34">
            <a:extLst>
              <a:ext uri="{FF2B5EF4-FFF2-40B4-BE49-F238E27FC236}">
                <a16:creationId xmlns:a16="http://schemas.microsoft.com/office/drawing/2014/main" id="{7B1B95C3-2331-ED9F-D280-241080EEA442}"/>
              </a:ext>
            </a:extLst>
          </p:cNvPr>
          <p:cNvSpPr>
            <a:spLocks noChangeAspect="1"/>
          </p:cNvSpPr>
          <p:nvPr/>
        </p:nvSpPr>
        <p:spPr>
          <a:xfrm>
            <a:off x="5838444" y="4669542"/>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4</a:t>
            </a:r>
            <a:endParaRPr lang="en-GB" sz="1050" dirty="0">
              <a:solidFill>
                <a:schemeClr val="tx1"/>
              </a:solidFill>
            </a:endParaRPr>
          </a:p>
        </p:txBody>
      </p:sp>
      <p:sp>
        <p:nvSpPr>
          <p:cNvPr id="36" name="Oval 35">
            <a:extLst>
              <a:ext uri="{FF2B5EF4-FFF2-40B4-BE49-F238E27FC236}">
                <a16:creationId xmlns:a16="http://schemas.microsoft.com/office/drawing/2014/main" id="{CCE719EB-BB13-B98F-F421-85B6232A020A}"/>
              </a:ext>
            </a:extLst>
          </p:cNvPr>
          <p:cNvSpPr>
            <a:spLocks noChangeAspect="1"/>
          </p:cNvSpPr>
          <p:nvPr/>
        </p:nvSpPr>
        <p:spPr>
          <a:xfrm>
            <a:off x="7650385" y="4669542"/>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3</a:t>
            </a:r>
            <a:endParaRPr lang="en-GB" sz="1050" dirty="0">
              <a:solidFill>
                <a:schemeClr val="tx1"/>
              </a:solidFill>
            </a:endParaRPr>
          </a:p>
        </p:txBody>
      </p:sp>
      <p:sp>
        <p:nvSpPr>
          <p:cNvPr id="39" name="Oval 38">
            <a:extLst>
              <a:ext uri="{FF2B5EF4-FFF2-40B4-BE49-F238E27FC236}">
                <a16:creationId xmlns:a16="http://schemas.microsoft.com/office/drawing/2014/main" id="{B17534BC-1E08-522E-4A4D-AF80BCF1FD06}"/>
              </a:ext>
            </a:extLst>
          </p:cNvPr>
          <p:cNvSpPr>
            <a:spLocks noChangeAspect="1"/>
          </p:cNvSpPr>
          <p:nvPr/>
        </p:nvSpPr>
        <p:spPr>
          <a:xfrm>
            <a:off x="2199731" y="4669542"/>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6</a:t>
            </a:r>
            <a:endParaRPr lang="en-GB" sz="1050" dirty="0">
              <a:solidFill>
                <a:schemeClr val="tx1"/>
              </a:solidFill>
            </a:endParaRPr>
          </a:p>
        </p:txBody>
      </p:sp>
      <p:sp>
        <p:nvSpPr>
          <p:cNvPr id="42" name="Oval 41">
            <a:extLst>
              <a:ext uri="{FF2B5EF4-FFF2-40B4-BE49-F238E27FC236}">
                <a16:creationId xmlns:a16="http://schemas.microsoft.com/office/drawing/2014/main" id="{325B6FF8-F21D-8B46-EDE9-713E5789E42C}"/>
              </a:ext>
            </a:extLst>
          </p:cNvPr>
          <p:cNvSpPr>
            <a:spLocks noChangeAspect="1"/>
          </p:cNvSpPr>
          <p:nvPr/>
        </p:nvSpPr>
        <p:spPr>
          <a:xfrm>
            <a:off x="5838444" y="5524321"/>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3</a:t>
            </a:r>
            <a:endParaRPr lang="en-GB" sz="1050" dirty="0">
              <a:solidFill>
                <a:schemeClr val="tx1"/>
              </a:solidFill>
            </a:endParaRPr>
          </a:p>
        </p:txBody>
      </p:sp>
      <p:sp>
        <p:nvSpPr>
          <p:cNvPr id="46" name="Oval 45">
            <a:extLst>
              <a:ext uri="{FF2B5EF4-FFF2-40B4-BE49-F238E27FC236}">
                <a16:creationId xmlns:a16="http://schemas.microsoft.com/office/drawing/2014/main" id="{EDC47D15-3AEE-F4AB-F47B-6D3721747C08}"/>
              </a:ext>
            </a:extLst>
          </p:cNvPr>
          <p:cNvSpPr>
            <a:spLocks noChangeAspect="1"/>
          </p:cNvSpPr>
          <p:nvPr/>
        </p:nvSpPr>
        <p:spPr>
          <a:xfrm>
            <a:off x="2228657" y="5524321"/>
            <a:ext cx="257556" cy="257556"/>
          </a:xfrm>
          <a:prstGeom prst="ellips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3</a:t>
            </a:r>
            <a:endParaRPr lang="en-GB" sz="1050" dirty="0">
              <a:solidFill>
                <a:schemeClr val="tx1"/>
              </a:solidFill>
            </a:endParaRPr>
          </a:p>
        </p:txBody>
      </p:sp>
    </p:spTree>
    <p:extLst>
      <p:ext uri="{BB962C8B-B14F-4D97-AF65-F5344CB8AC3E}">
        <p14:creationId xmlns:p14="http://schemas.microsoft.com/office/powerpoint/2010/main" val="379594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D7EA-D606-9F7B-8301-E1CBD37940BA}"/>
              </a:ext>
            </a:extLst>
          </p:cNvPr>
          <p:cNvSpPr>
            <a:spLocks noGrp="1"/>
          </p:cNvSpPr>
          <p:nvPr>
            <p:ph type="title"/>
          </p:nvPr>
        </p:nvSpPr>
        <p:spPr/>
        <p:txBody>
          <a:bodyPr>
            <a:normAutofit/>
          </a:bodyPr>
          <a:lstStyle/>
          <a:p>
            <a:pPr algn="ctr"/>
            <a:r>
              <a:rPr lang="en-GB" sz="3200" dirty="0"/>
              <a:t>Each of the Professional skills is defined at up to 7 levels of responsibility</a:t>
            </a:r>
          </a:p>
        </p:txBody>
      </p:sp>
      <p:pic>
        <p:nvPicPr>
          <p:cNvPr id="1026" name="Picture 2" descr="Diagram of a sample SFIA skills and levels">
            <a:extLst>
              <a:ext uri="{FF2B5EF4-FFF2-40B4-BE49-F238E27FC236}">
                <a16:creationId xmlns:a16="http://schemas.microsoft.com/office/drawing/2014/main" id="{D125D199-C31D-E98E-C898-0F7623E8CB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4644" y="1810543"/>
            <a:ext cx="7713856" cy="31781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22C800-022D-FC8C-3FD1-A1F3D7439FF2}"/>
              </a:ext>
            </a:extLst>
          </p:cNvPr>
          <p:cNvSpPr txBox="1"/>
          <p:nvPr/>
        </p:nvSpPr>
        <p:spPr>
          <a:xfrm>
            <a:off x="1429215" y="3118899"/>
            <a:ext cx="2034540" cy="7078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defRPr b="1"/>
            </a:lvl1pPr>
          </a:lstStyle>
          <a:p>
            <a:pPr algn="ctr"/>
            <a:r>
              <a:rPr lang="en-GB" sz="2000" dirty="0">
                <a:solidFill>
                  <a:schemeClr val="tx1"/>
                </a:solidFill>
                <a:latin typeface="Aptos" panose="020B0004020202020204" pitchFamily="34" charset="0"/>
              </a:rPr>
              <a:t>Examples of range of skills</a:t>
            </a:r>
          </a:p>
        </p:txBody>
      </p:sp>
      <p:sp>
        <p:nvSpPr>
          <p:cNvPr id="4" name="TextBox 3">
            <a:extLst>
              <a:ext uri="{FF2B5EF4-FFF2-40B4-BE49-F238E27FC236}">
                <a16:creationId xmlns:a16="http://schemas.microsoft.com/office/drawing/2014/main" id="{2AB494F9-06DA-E30B-0D5E-22B2F226AF7B}"/>
              </a:ext>
            </a:extLst>
          </p:cNvPr>
          <p:cNvSpPr txBox="1"/>
          <p:nvPr/>
        </p:nvSpPr>
        <p:spPr>
          <a:xfrm>
            <a:off x="3144645" y="5141590"/>
            <a:ext cx="7713856" cy="122668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defPPr>
              <a:defRPr lang="en-US"/>
            </a:defPPr>
            <a:lvl1pPr>
              <a:defRPr b="1"/>
            </a:lvl1pPr>
          </a:lstStyle>
          <a:p>
            <a:pPr algn="ctr"/>
            <a:r>
              <a:rPr lang="en-GB" sz="2000" dirty="0">
                <a:solidFill>
                  <a:schemeClr val="tx1"/>
                </a:solidFill>
                <a:latin typeface="Aptos" panose="020B0004020202020204" pitchFamily="34" charset="0"/>
              </a:rPr>
              <a:t>Consistent 7 levels for all skills</a:t>
            </a:r>
            <a:br>
              <a:rPr lang="en-GB" sz="2000" dirty="0">
                <a:solidFill>
                  <a:schemeClr val="tx1"/>
                </a:solidFill>
                <a:latin typeface="Aptos" panose="020B0004020202020204" pitchFamily="34" charset="0"/>
              </a:rPr>
            </a:br>
            <a:r>
              <a:rPr lang="en-GB" sz="2000" dirty="0">
                <a:solidFill>
                  <a:schemeClr val="tx1"/>
                </a:solidFill>
                <a:latin typeface="Aptos" panose="020B0004020202020204" pitchFamily="34" charset="0"/>
              </a:rPr>
              <a:t>SFIA levels describe workplace responsibilities, accountabilities and impact</a:t>
            </a:r>
          </a:p>
          <a:p>
            <a:pPr algn="ctr"/>
            <a:r>
              <a:rPr lang="en-GB" sz="2000" b="0" dirty="0">
                <a:solidFill>
                  <a:schemeClr val="tx1"/>
                </a:solidFill>
                <a:latin typeface="Aptos" panose="020B0004020202020204" pitchFamily="34" charset="0"/>
              </a:rPr>
              <a:t>(e.g., </a:t>
            </a:r>
            <a:r>
              <a:rPr lang="en-US" sz="2000" b="0" dirty="0">
                <a:solidFill>
                  <a:schemeClr val="tx1"/>
                </a:solidFill>
                <a:latin typeface="Aptos" panose="020B0004020202020204" pitchFamily="34" charset="0"/>
              </a:rPr>
              <a:t>not years of experience or technical expertise</a:t>
            </a:r>
            <a:r>
              <a:rPr lang="en-GB" sz="2000" b="0" dirty="0">
                <a:solidFill>
                  <a:srgbClr val="212529"/>
                </a:solidFill>
              </a:rPr>
              <a:t>)</a:t>
            </a:r>
            <a:endParaRPr lang="en-GB" sz="2000" b="0" dirty="0">
              <a:solidFill>
                <a:schemeClr val="tx1"/>
              </a:solidFill>
              <a:latin typeface="Aptos" panose="020B0004020202020204" pitchFamily="34" charset="0"/>
            </a:endParaRPr>
          </a:p>
        </p:txBody>
      </p:sp>
      <p:sp>
        <p:nvSpPr>
          <p:cNvPr id="5" name="Rectangle 4">
            <a:extLst>
              <a:ext uri="{FF2B5EF4-FFF2-40B4-BE49-F238E27FC236}">
                <a16:creationId xmlns:a16="http://schemas.microsoft.com/office/drawing/2014/main" id="{425549CB-178A-E9BD-185B-B89DE4EBC8C5}"/>
              </a:ext>
            </a:extLst>
          </p:cNvPr>
          <p:cNvSpPr/>
          <p:nvPr/>
        </p:nvSpPr>
        <p:spPr>
          <a:xfrm>
            <a:off x="8441474" y="489729"/>
            <a:ext cx="2417026" cy="603091"/>
          </a:xfrm>
          <a:prstGeom prst="rect">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9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093bd598-17ff-4406-80da-cd7df610c31f"/>
</p:tagLst>
</file>

<file path=ppt/tags/tag2.xml><?xml version="1.0" encoding="utf-8"?>
<p:tagLst xmlns:a="http://schemas.openxmlformats.org/drawingml/2006/main" xmlns:r="http://schemas.openxmlformats.org/officeDocument/2006/relationships" xmlns:p="http://schemas.openxmlformats.org/presentationml/2006/main">
  <p:tag name="TIMING" val="|5.9"/>
</p:tagLst>
</file>

<file path=ppt/theme/theme1.xml><?xml version="1.0" encoding="utf-8"?>
<a:theme xmlns:a="http://schemas.openxmlformats.org/drawingml/2006/main" name="Office テーマ">
  <a:themeElements>
    <a:clrScheme name="IEEE Computer Society 2021">
      <a:dk1>
        <a:srgbClr val="000000"/>
      </a:dk1>
      <a:lt1>
        <a:srgbClr val="FFFFFF"/>
      </a:lt1>
      <a:dk2>
        <a:srgbClr val="39302A"/>
      </a:dk2>
      <a:lt2>
        <a:srgbClr val="E5DEDB"/>
      </a:lt2>
      <a:accent1>
        <a:srgbClr val="FAA300"/>
      </a:accent1>
      <a:accent2>
        <a:srgbClr val="FFD100"/>
      </a:accent2>
      <a:accent3>
        <a:srgbClr val="00619B"/>
      </a:accent3>
      <a:accent4>
        <a:srgbClr val="00B5E2"/>
      </a:accent4>
      <a:accent5>
        <a:srgbClr val="002855"/>
      </a:accent5>
      <a:accent6>
        <a:srgbClr val="E87722"/>
      </a:accent6>
      <a:hlink>
        <a:srgbClr val="2998E3"/>
      </a:hlink>
      <a:folHlink>
        <a:srgbClr val="7F723D"/>
      </a:folHlink>
    </a:clrScheme>
    <a:fontScheme name="Aptos">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BlankTemplate-widescreen-2022" id="{2DB4D288-6590-7145-BDB6-441901490BED}" vid="{5FA49A07-A580-734E-A116-E954C4C95209}"/>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ptos">
      <a:majorFont>
        <a:latin typeface="Aptos"/>
        <a:ea typeface=""/>
        <a:cs typeface=""/>
      </a:majorFont>
      <a:minorFont>
        <a:latin typeface="Aptos"/>
        <a:ea typeface=""/>
        <a:cs typeface=""/>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3884</Words>
  <Application>Microsoft Office PowerPoint</Application>
  <PresentationFormat>Widescreen</PresentationFormat>
  <Paragraphs>702</Paragraphs>
  <Slides>29</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游ゴシック</vt:lpstr>
      <vt:lpstr>Aptos</vt:lpstr>
      <vt:lpstr>Aptos Narrow</vt:lpstr>
      <vt:lpstr>Arial</vt:lpstr>
      <vt:lpstr>Calibri</vt:lpstr>
      <vt:lpstr>Formata Regular</vt:lpstr>
      <vt:lpstr>IBM Plex Sans</vt:lpstr>
      <vt:lpstr>Office テーマ</vt:lpstr>
      <vt:lpstr>Office 2013 - 2022 Theme</vt:lpstr>
      <vt:lpstr>Practical Application of SFIA in Software Engineering</vt:lpstr>
      <vt:lpstr>Topics for today</vt:lpstr>
      <vt:lpstr>About SFIA*</vt:lpstr>
      <vt:lpstr>SFIA evolution – 25 years</vt:lpstr>
      <vt:lpstr>Evolving the SWEBOK / SFIA mapping</vt:lpstr>
      <vt:lpstr>SFIA is a broad framework – built on a common structure </vt:lpstr>
      <vt:lpstr>SFIA is a broad skills framework – built on a common structure </vt:lpstr>
      <vt:lpstr>SFIA is a broad skills framework – built on a common structure </vt:lpstr>
      <vt:lpstr>Each of the Professional skills is defined at up to 7 levels of responsibility</vt:lpstr>
      <vt:lpstr>How SFIA is typically used…. for employers and employees</vt:lpstr>
      <vt:lpstr>Some examples of SFIA in use…</vt:lpstr>
      <vt:lpstr>PowerPoint Presentation</vt:lpstr>
      <vt:lpstr>PowerPoint Presentation</vt:lpstr>
      <vt:lpstr>PowerPoint Presentation</vt:lpstr>
      <vt:lpstr>PowerPoint Presentation</vt:lpstr>
      <vt:lpstr>PowerPoint Presentation</vt:lpstr>
      <vt:lpstr>PowerPoint Presentation</vt:lpstr>
      <vt:lpstr>How the SFIA framework works</vt:lpstr>
      <vt:lpstr>PowerPoint Presentation</vt:lpstr>
      <vt:lpstr>Business skills/behavioral factors*</vt:lpstr>
      <vt:lpstr>PowerPoint Presentation</vt:lpstr>
      <vt:lpstr>PowerPoint Presentation</vt:lpstr>
      <vt:lpstr>PowerPoint Presentation</vt:lpstr>
      <vt:lpstr>PowerPoint Presentation</vt:lpstr>
      <vt:lpstr>SWEBOK &amp; SFIA in the professional working environment</vt:lpstr>
      <vt:lpstr>PowerPoint Presentation</vt:lpstr>
      <vt:lpstr>PowerPoint Presentation</vt:lpstr>
      <vt:lpstr>Benefits &amp; uses of using SWEBOK and SFIA together</vt:lpstr>
      <vt:lpstr>Any questions and ideas?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Leather</dc:creator>
  <cp:keywords/>
  <dc:description/>
  <cp:lastModifiedBy>Peter Leather</cp:lastModifiedBy>
  <cp:revision>3</cp:revision>
  <dcterms:created xsi:type="dcterms:W3CDTF">2022-01-27T15:17:26Z</dcterms:created>
  <dcterms:modified xsi:type="dcterms:W3CDTF">2025-04-27T17:11:28Z</dcterms:modified>
  <cp:category/>
</cp:coreProperties>
</file>